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64" r:id="rId3"/>
    <p:sldId id="261" r:id="rId4"/>
    <p:sldId id="267" r:id="rId5"/>
    <p:sldId id="259" r:id="rId6"/>
    <p:sldId id="263" r:id="rId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E6E6E6"/>
    <a:srgbClr val="FFCC00"/>
    <a:srgbClr val="A1C2E3"/>
    <a:srgbClr val="8A71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5" autoAdjust="0"/>
    <p:restoredTop sz="94712" autoAdjust="0"/>
  </p:normalViewPr>
  <p:slideViewPr>
    <p:cSldViewPr snapToGrid="0">
      <p:cViewPr varScale="1">
        <p:scale>
          <a:sx n="111" d="100"/>
          <a:sy n="111" d="100"/>
        </p:scale>
        <p:origin x="510" y="114"/>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56A9A-9813-47B1-8379-9F2450990F09}" type="datetimeFigureOut">
              <a:rPr lang="sv-SE" smtClean="0"/>
              <a:t>2021-04-28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C8991-D57F-4F57-99D8-D1041714389F}" type="slidenum">
              <a:rPr lang="sv-SE" smtClean="0"/>
              <a:t>‹#›</a:t>
            </a:fld>
            <a:endParaRPr lang="sv-SE"/>
          </a:p>
        </p:txBody>
      </p:sp>
    </p:spTree>
    <p:extLst>
      <p:ext uri="{BB962C8B-B14F-4D97-AF65-F5344CB8AC3E}">
        <p14:creationId xmlns:p14="http://schemas.microsoft.com/office/powerpoint/2010/main" val="1779809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E5C8991-D57F-4F57-99D8-D1041714389F}" type="slidenum">
              <a:rPr lang="sv-SE" smtClean="0"/>
              <a:t>1</a:t>
            </a:fld>
            <a:endParaRPr lang="sv-SE"/>
          </a:p>
        </p:txBody>
      </p:sp>
    </p:spTree>
    <p:extLst>
      <p:ext uri="{BB962C8B-B14F-4D97-AF65-F5344CB8AC3E}">
        <p14:creationId xmlns:p14="http://schemas.microsoft.com/office/powerpoint/2010/main" val="337677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Eftersom alla frågeställningar inom internprissättningen inte berör samtliga företag har vi valt att presentera några av frågeställningarna i separata moduler. </a:t>
            </a:r>
          </a:p>
          <a:p>
            <a:r>
              <a:rPr lang="sv-SE" dirty="0"/>
              <a:t>I denna modul ges en mer övergripande information om OECD:s vägledning med anledning av Covid-19</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2</a:t>
            </a:fld>
            <a:endParaRPr lang="sv-SE"/>
          </a:p>
        </p:txBody>
      </p:sp>
    </p:spTree>
    <p:extLst>
      <p:ext uri="{BB962C8B-B14F-4D97-AF65-F5344CB8AC3E}">
        <p14:creationId xmlns:p14="http://schemas.microsoft.com/office/powerpoint/2010/main" val="948269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Vägledningen behandlar fyra områden som har ansetts särskilt angelägna.</a:t>
            </a:r>
          </a:p>
          <a:p>
            <a:pPr marL="171450" lvl="0" indent="-171450">
              <a:buFont typeface="Arial" panose="020B0604020202020204" pitchFamily="34" charset="0"/>
              <a:buChar char="•"/>
            </a:pPr>
            <a:r>
              <a:rPr lang="sv-SE" dirty="0"/>
              <a:t>Jämförbarhetsanalys</a:t>
            </a:r>
          </a:p>
          <a:p>
            <a:pPr marL="171450" lvl="0" indent="-171450">
              <a:buFont typeface="Arial" panose="020B0604020202020204" pitchFamily="34" charset="0"/>
              <a:buChar char="•"/>
            </a:pPr>
            <a:r>
              <a:rPr lang="sv-SE" dirty="0"/>
              <a:t>Förluster och fördelning av särskilda kostnader till följd av pandemin</a:t>
            </a:r>
          </a:p>
          <a:p>
            <a:pPr marL="171450" lvl="0" indent="-171450">
              <a:buFont typeface="Arial" panose="020B0604020202020204" pitchFamily="34" charset="0"/>
              <a:buChar char="•"/>
            </a:pPr>
            <a:r>
              <a:rPr lang="sv-SE" dirty="0"/>
              <a:t>Statliga stöd</a:t>
            </a:r>
          </a:p>
          <a:p>
            <a:pPr marL="171450" lvl="0" indent="-171450">
              <a:buFont typeface="Arial" panose="020B0604020202020204" pitchFamily="34" charset="0"/>
              <a:buChar char="•"/>
            </a:pPr>
            <a:r>
              <a:rPr lang="sv-SE" dirty="0"/>
              <a:t>Prissättningsbesked (APA)</a:t>
            </a:r>
          </a:p>
          <a:p>
            <a:r>
              <a:rPr lang="sv-SE" dirty="0"/>
              <a:t>Vägledningen ska ses som en tillämpning av de befintliga riktlinjerna på de särskilda frågeställningar som uppkommer till följd av pandemin. Den ska inte ses som en utvidgning eller ändring av riktlinjerna.</a:t>
            </a:r>
          </a:p>
        </p:txBody>
      </p:sp>
      <p:sp>
        <p:nvSpPr>
          <p:cNvPr id="4" name="Platshållare för bildnummer 3"/>
          <p:cNvSpPr>
            <a:spLocks noGrp="1"/>
          </p:cNvSpPr>
          <p:nvPr>
            <p:ph type="sldNum" sz="quarter" idx="10"/>
          </p:nvPr>
        </p:nvSpPr>
        <p:spPr/>
        <p:txBody>
          <a:bodyPr/>
          <a:lstStyle/>
          <a:p>
            <a:fld id="{FE5C8991-D57F-4F57-99D8-D1041714389F}" type="slidenum">
              <a:rPr lang="sv-SE" smtClean="0"/>
              <a:t>3</a:t>
            </a:fld>
            <a:endParaRPr lang="sv-SE"/>
          </a:p>
        </p:txBody>
      </p:sp>
    </p:spTree>
    <p:extLst>
      <p:ext uri="{BB962C8B-B14F-4D97-AF65-F5344CB8AC3E}">
        <p14:creationId xmlns:p14="http://schemas.microsoft.com/office/powerpoint/2010/main" val="2406107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Pandemin kan ha stor påverkan på prissättningen av vissa typer av transaktioner mellan oberoende företag och kan därför minska tillförlitligheten av historisk information vid utförande av jämförbarhetsanalysen. Ett mer praktiskt tillvägagångssätt kan av den anledningen behöva övervägas för att lösa problemet med brister i tillgänglig information. </a:t>
            </a:r>
          </a:p>
          <a:p>
            <a:r>
              <a:rPr lang="sv-SE" dirty="0"/>
              <a:t>Flera offentliga informationskällor kan vara till hjälp för att avgöra pandemins effekter på verksamheten, branschen och den närstående transaktionen. Exempel på källor som kan vara till hjälp i jämförbarhetsanalysen tas upp i OECDs vägledning.</a:t>
            </a:r>
          </a:p>
          <a:p>
            <a:r>
              <a:rPr lang="sv-SE" dirty="0"/>
              <a:t>En jämförelse mellan företagets budgeterade eller prognosticerade resultat och det resultat som faktiskt uppnås under pandemin kan vara användbar information för att utvärdera de ekonomiska effekterna som pandemin har på intäkter, kostnader och lönsamhet. </a:t>
            </a:r>
          </a:p>
          <a:p>
            <a:r>
              <a:rPr lang="sv-SE" dirty="0"/>
              <a:t>Samtida information om villkoren i jämförbara oberoende transaktioner är mest tillförlitlig att använda i jämförbarhetsanalyser. Vid tillämpning av nettomarginalmetoden används vanligtvis historisk information för att sätta och testa priser. En jämförbarhetsanalys som görs under pandemin baserad på historisk information kan behöva kompletteras. </a:t>
            </a:r>
          </a:p>
          <a:p>
            <a:r>
              <a:rPr lang="sv-SE" dirty="0"/>
              <a:t>Avsaknaden av samtida information försvårar både företagens och skattemyndigheternas bedömning av armlängdsmässiga villkor under pandemin. Ett praktiskt sätt att lösa problemet kan vara att använda sig av pristest baserat på information som är tillgänglig efter beskattningsårets utgång för att bedöma om villkoren i närstående transaktioner är armlängdmässiga.</a:t>
            </a:r>
          </a:p>
          <a:p>
            <a:r>
              <a:rPr lang="sv-SE" dirty="0"/>
              <a:t>Pandemin och dess påverkan på de ekonomiska förhållandena inom olika branscher är unik och saknar motstycke. Det är därför inte tillräckligt att enbart basera en jämförbarhetsanalys på information om den globala finanskrisen under åren 2008-2009.</a:t>
            </a:r>
          </a:p>
          <a:p>
            <a:r>
              <a:rPr lang="sv-SE" dirty="0"/>
              <a:t>Det är viktigt att säkerställa att ekonomisk information om jämförelseobjekt som avser tidsperiod då dessa är ekonomiskt påverkade av pandemin inte snedvrider analysen av vad som utgör armlängdsmässiga villkor. I annat fall kan det vara nödvändigt att justera tidsperioden som ska jämföras. Exempelvis om det närstående företaget på grund av myndighetsrestriktioner tvingats stänga ned sin verksamhet under tre månader kan ekonomisk information om jämförelseobjekten för dessa tre månader undantas om det inte framgår att de har haft samma restriktioner eller villkor för sin verksamhet. </a:t>
            </a:r>
          </a:p>
          <a:p>
            <a:r>
              <a:rPr lang="sv-SE" dirty="0"/>
              <a:t>Det är viktigt att säkerställa att jämförelseobjekten och det närstående företaget som ska analyseras verkligen är jämförbara och att pandemins effekter inte har påverkat jämförbarheten.</a:t>
            </a:r>
          </a:p>
          <a:p>
            <a:r>
              <a:rPr lang="sv-SE" dirty="0"/>
              <a:t>Pandemin medför i många fall att de ekonomiska förhållandena avviker från förhållandena under tidigare år. Om ett företag använder samma jämförelseobjekt för 2020 som för tidigare år, kan det vara nödvändigt att se över jämförbarheten avseende dessa och i vissa fall kan sökstrategin behöva ändras. Anta exempelvis att geografisk marknad med anledning av pandemin anses utgör den mest betydelsefulla jämförbarhetsfaktorn. Under sådana förhållanden kan det vara nödvändigt att släppa på andra jämförbarhetskriterier för att få fram tillförlitliga jämförelseobjekt från en specifik marknad och därefter förfina urvalet.</a:t>
            </a:r>
          </a:p>
          <a:p>
            <a:r>
              <a:rPr lang="sv-SE" dirty="0"/>
              <a:t>***</a:t>
            </a:r>
          </a:p>
          <a:p>
            <a:r>
              <a:rPr lang="sv-SE" dirty="0"/>
              <a:t>Frågor om förluster och fördelning av särskilda kostnader som beror på pandemin behöver särskilt beaktas i närstående transaktioner. För det första är det viktigt att understryka att fördelningen av risker mellan parterna också påverkar fördelningen av vinster och förluster mellan dem. För det andra behöver en bedömning göras av hur extraordinära kostnader av engångskaraktär till följd av pandemin ska fördelas.</a:t>
            </a:r>
          </a:p>
          <a:p>
            <a:r>
              <a:rPr lang="sv-SE" dirty="0"/>
              <a:t>Ett företag kan vid internprissättningsanalysen karaktäriseras som ”</a:t>
            </a:r>
            <a:r>
              <a:rPr lang="sv-SE" dirty="0" err="1"/>
              <a:t>lågrisk</a:t>
            </a:r>
            <a:r>
              <a:rPr lang="sv-SE" dirty="0"/>
              <a:t>” eftersom det har en lägre nivå av funktioner och risker. Fakta och omständigheter i det enskilda fallet avgörande om det är armlängdsmässigt att ett s.k. lågriskföretag ådrar sig förluster. </a:t>
            </a:r>
          </a:p>
          <a:p>
            <a:r>
              <a:rPr lang="sv-SE" dirty="0"/>
              <a:t>Förändras bedömningen av riskfördelningen mellan närstående företag efter pandemins inträde behöver det dokumenteras och stödjas av en noggrann analys av fakta och omständigheter. Sådana ändringar av fördelningen av risker kan utgöra en omstrukturering.</a:t>
            </a:r>
          </a:p>
          <a:p>
            <a:r>
              <a:rPr lang="sv-SE" dirty="0"/>
              <a:t>Oberoende företag kan med anledning av pandemin försöka att omförhandla vissa avtalsvillkor i existerande avtal. Bedömningen av om en omförhandling av avtalsvillkor mellan närstående företag är i enlighet med armlängdsprincipen ska baseras på vad oberoende företag hade gjort under jämförbara förhållanden. För att bedöma om en omförhandling av avtalsvillkor är i båda parternas intresse krävs en noggrann analys av deras realistiskt tillgängliga alternativ samt av de långsiktiga konsekvenserna för deras respektive vinstpotential. Om det saknas tydliga bevis för att oberoende företag i en motsvarande situation hade omförhandlat sina avtalsvillkor, kan en ändring av avtalsvillkoren mellan närstående företag inte anses vara i enlighet med armlängdsprincipen.</a:t>
            </a:r>
          </a:p>
          <a:p>
            <a:r>
              <a:rPr lang="sv-SE" dirty="0"/>
              <a:t>För många företag medför pandemin extraordinära kostnader av engångskaraktär, bland annat i form av utgifter för personlig skyddsutrustning, förändringar av den fysiska arbetsmiljön och IT-infrastruktur. Fördelningen av operativa eller extraordinära kostnader ska följa de risker parterna bär och hur oberoende företag skulle ha behandlat sådana kostnader. För att avgöra vilket närstående företag som ska bära dessa kostnader behöver man först korrekt identifiera och kartlägga den närstående transaktionen. </a:t>
            </a:r>
          </a:p>
          <a:p>
            <a:r>
              <a:rPr lang="sv-SE" dirty="0"/>
              <a:t>Det bör noteras att vissa operativa kostnader inte är att anse som extraordinära eller av engångskaraktär. Det gäller kostnader som har samband med permanenta eller långsiktiga förändringar av hur verksamheten bedrivs.</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4</a:t>
            </a:fld>
            <a:endParaRPr lang="sv-SE"/>
          </a:p>
        </p:txBody>
      </p:sp>
    </p:spTree>
    <p:extLst>
      <p:ext uri="{BB962C8B-B14F-4D97-AF65-F5344CB8AC3E}">
        <p14:creationId xmlns:p14="http://schemas.microsoft.com/office/powerpoint/2010/main" val="422388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Statliga stöd är monetära eller icke-monetära åtgärder där staten eller en myndighet direkt eller indirekt tillhandahåller ekonomiska fördelar till berättigade skattebetalare. De kan exempelvis vara i form av kostnadsersättning till företag för att behålla anställda, skatteavdrag eller olika slag av likviditetsstöd, t.ex. lånegarantier. </a:t>
            </a:r>
          </a:p>
          <a:p>
            <a:r>
              <a:rPr lang="sv-SE" dirty="0"/>
              <a:t>Ekonomiskt relevanta särdrag och omständigheter som hör samman med den närstående transaktionen bör utvärderas i jämförbarhetsanalysen. Det kan variera i vilken utsträckning ett mottaget statligt stöd utgör ett ekonomiskt relevant särdrag. Exempel på statliga stöd som kan ha större ekonomisk relevans i jämförbarhetsanalysen är lönebidrag, statliga skuldgarantier och kortsiktiga likviditetsstöd. Mottagandet av sådana statliga stöd kan ha en direkt effekt på den närstående transaktionen och på villkoren och prissättningen i oberoende transaktioner.</a:t>
            </a:r>
          </a:p>
          <a:p>
            <a:r>
              <a:rPr lang="sv-SE" dirty="0"/>
              <a:t>I OECD:s vägledning finns stöd för genomförandet av en sådan analys och vad som särskilt bör beaktas berörs i vägledningen. </a:t>
            </a:r>
          </a:p>
          <a:p>
            <a:r>
              <a:rPr lang="sv-SE" dirty="0"/>
              <a:t>Frågan om mottagandet av statligt stöd påverkar priset i en korrekt identifierad och kartlagd närstående transaktion kan endast besvaras genom en noggrann jämförbarhetsanalys. Några omständigheter att ta hänsyn till i analysen är tillgängligheten, syftet, varaktigheten och villkoren förenade med det statliga stödet tillsammans med en analys av fördelningen av riskerna mellan parterna, pandemins påverkan på utfallet av dessa risker och deras eventuella koppling till det mottagna statliga stödet. </a:t>
            </a:r>
          </a:p>
          <a:p>
            <a:r>
              <a:rPr lang="sv-SE" dirty="0"/>
              <a:t>Mottagandet av statligt stöd kan minska de negativa effekterna av en risk. Däremot ändrar inte mottagandet av statligt stöd fördelningen av risker mellan parterna i en närstående transaktion.</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5</a:t>
            </a:fld>
            <a:endParaRPr lang="sv-SE"/>
          </a:p>
        </p:txBody>
      </p:sp>
    </p:spTree>
    <p:extLst>
      <p:ext uri="{BB962C8B-B14F-4D97-AF65-F5344CB8AC3E}">
        <p14:creationId xmlns:p14="http://schemas.microsoft.com/office/powerpoint/2010/main" val="2585022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Coronapandemin har medfört stora förändringar i de ekonomiska förhållandena som inte förväntades när prissättningsbesked avseende beskattningsår 2020 förhandlades fram. </a:t>
            </a:r>
          </a:p>
          <a:p>
            <a:r>
              <a:rPr lang="sv-SE" dirty="0"/>
              <a:t>Befintliga prissättningsbesked och dess villkor ska respekteras och upprätthållas om inte de förändrade ekonomiska förhållandena påverkar kritiska antaganden och uppfyllande av villkoren i ett befintligt prissättningsbesked. </a:t>
            </a:r>
          </a:p>
          <a:p>
            <a:r>
              <a:rPr lang="sv-SE" dirty="0"/>
              <a:t>Företag och skattemyndigheter som förhandlar ett prissättningsbesked för beskattningsår 2020 kan också ställas inför frågor om hur hänsyn ska tas till de ekonomiska förhållandena som uppkommit som en följd av pandemin.</a:t>
            </a:r>
          </a:p>
          <a:p>
            <a:endParaRPr lang="sv-SE" dirty="0"/>
          </a:p>
        </p:txBody>
      </p:sp>
      <p:sp>
        <p:nvSpPr>
          <p:cNvPr id="4" name="Platshållare för bildnummer 3"/>
          <p:cNvSpPr>
            <a:spLocks noGrp="1"/>
          </p:cNvSpPr>
          <p:nvPr>
            <p:ph type="sldNum" sz="quarter" idx="10"/>
          </p:nvPr>
        </p:nvSpPr>
        <p:spPr/>
        <p:txBody>
          <a:bodyPr/>
          <a:lstStyle/>
          <a:p>
            <a:fld id="{FE5C8991-D57F-4F57-99D8-D1041714389F}" type="slidenum">
              <a:rPr lang="sv-SE" smtClean="0"/>
              <a:t>6</a:t>
            </a:fld>
            <a:endParaRPr lang="sv-SE"/>
          </a:p>
        </p:txBody>
      </p:sp>
    </p:spTree>
    <p:extLst>
      <p:ext uri="{BB962C8B-B14F-4D97-AF65-F5344CB8AC3E}">
        <p14:creationId xmlns:p14="http://schemas.microsoft.com/office/powerpoint/2010/main" val="7303268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4EF9B-6828-432D-B681-00F5AD205606}"/>
              </a:ext>
            </a:extLst>
          </p:cNvPr>
          <p:cNvSpPr>
            <a:spLocks noGrp="1"/>
          </p:cNvSpPr>
          <p:nvPr>
            <p:ph type="ctrTitle"/>
          </p:nvPr>
        </p:nvSpPr>
        <p:spPr>
          <a:xfrm>
            <a:off x="2580816" y="2564904"/>
            <a:ext cx="6370622" cy="720000"/>
          </a:xfrm>
        </p:spPr>
        <p:txBody>
          <a:bodyPr anchor="b">
            <a:noAutofit/>
          </a:bodyPr>
          <a:lstStyle>
            <a:lvl1pPr algn="l">
              <a:defRPr sz="3800"/>
            </a:lvl1pPr>
          </a:lstStyle>
          <a:p>
            <a:r>
              <a:rPr lang="sv-SE" smtClean="0"/>
              <a:t>Klicka här för att ändra format</a:t>
            </a:r>
            <a:endParaRPr lang="sv-SE" dirty="0"/>
          </a:p>
        </p:txBody>
      </p:sp>
      <p:sp>
        <p:nvSpPr>
          <p:cNvPr id="3" name="Underrubrik 2">
            <a:extLst>
              <a:ext uri="{FF2B5EF4-FFF2-40B4-BE49-F238E27FC236}">
                <a16:creationId xmlns:a16="http://schemas.microsoft.com/office/drawing/2014/main" id="{533BFFE0-8FAF-4991-9C36-8F71F53337A0}"/>
              </a:ext>
            </a:extLst>
          </p:cNvPr>
          <p:cNvSpPr>
            <a:spLocks noGrp="1"/>
          </p:cNvSpPr>
          <p:nvPr>
            <p:ph type="subTitle" idx="1"/>
          </p:nvPr>
        </p:nvSpPr>
        <p:spPr>
          <a:xfrm>
            <a:off x="2580000" y="3329642"/>
            <a:ext cx="6370622" cy="360238"/>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4" name="Platshållare för datum 3">
            <a:extLst>
              <a:ext uri="{FF2B5EF4-FFF2-40B4-BE49-F238E27FC236}">
                <a16:creationId xmlns:a16="http://schemas.microsoft.com/office/drawing/2014/main" id="{2DB899D5-D822-4871-8971-DF88C80BF5A3}"/>
              </a:ext>
            </a:extLst>
          </p:cNvPr>
          <p:cNvSpPr>
            <a:spLocks noGrp="1"/>
          </p:cNvSpPr>
          <p:nvPr>
            <p:ph type="dt" sz="half" idx="10"/>
          </p:nvPr>
        </p:nvSpPr>
        <p:spPr>
          <a:xfrm>
            <a:off x="2580000" y="3734618"/>
            <a:ext cx="6370622" cy="365125"/>
          </a:xfrm>
        </p:spPr>
        <p:txBody>
          <a:bodyPr/>
          <a:lstStyle>
            <a:lvl1pPr>
              <a:defRPr sz="15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F63F1D00-1D3E-4DFE-AF33-74782C820060}"/>
              </a:ext>
            </a:extLst>
          </p:cNvPr>
          <p:cNvSpPr>
            <a:spLocks noGrp="1"/>
          </p:cNvSpPr>
          <p:nvPr>
            <p:ph type="ftr" sz="quarter" idx="11"/>
          </p:nvPr>
        </p:nvSpPr>
        <p:spPr>
          <a:xfrm>
            <a:off x="1007999" y="6356349"/>
            <a:ext cx="7942623" cy="365125"/>
          </a:xfrm>
        </p:spPr>
        <p:txBody>
          <a:bodyPr/>
          <a:lstStyle/>
          <a:p>
            <a:endParaRPr lang="sv-SE"/>
          </a:p>
        </p:txBody>
      </p:sp>
      <p:sp>
        <p:nvSpPr>
          <p:cNvPr id="6" name="Platshållare för bildnummer 5">
            <a:extLst>
              <a:ext uri="{FF2B5EF4-FFF2-40B4-BE49-F238E27FC236}">
                <a16:creationId xmlns:a16="http://schemas.microsoft.com/office/drawing/2014/main" id="{77697EA8-1DDA-4FEA-9D88-06AE9FE1B6D7}"/>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9" name="Rektangel 8">
            <a:extLst>
              <a:ext uri="{FF2B5EF4-FFF2-40B4-BE49-F238E27FC236}">
                <a16:creationId xmlns:a16="http://schemas.microsoft.com/office/drawing/2014/main" id="{949B3399-2D2E-45AA-8053-3A625F95F58E}"/>
              </a:ext>
            </a:extLst>
          </p:cNvPr>
          <p:cNvSpPr/>
          <p:nvPr userDrawn="1"/>
        </p:nvSpPr>
        <p:spPr>
          <a:xfrm>
            <a:off x="7550642" y="0"/>
            <a:ext cx="3879372" cy="6870717"/>
          </a:xfrm>
          <a:custGeom>
            <a:avLst/>
            <a:gdLst>
              <a:gd name="connsiteX0" fmla="*/ 0 w 618186"/>
              <a:gd name="connsiteY0" fmla="*/ 0 h 6858000"/>
              <a:gd name="connsiteX1" fmla="*/ 618186 w 618186"/>
              <a:gd name="connsiteY1" fmla="*/ 0 h 6858000"/>
              <a:gd name="connsiteX2" fmla="*/ 618186 w 618186"/>
              <a:gd name="connsiteY2" fmla="*/ 6858000 h 6858000"/>
              <a:gd name="connsiteX3" fmla="*/ 0 w 618186"/>
              <a:gd name="connsiteY3" fmla="*/ 6858000 h 6858000"/>
              <a:gd name="connsiteX4" fmla="*/ 0 w 618186"/>
              <a:gd name="connsiteY4" fmla="*/ 0 h 6858000"/>
              <a:gd name="connsiteX0" fmla="*/ 0 w 2060620"/>
              <a:gd name="connsiteY0" fmla="*/ 0 h 6858000"/>
              <a:gd name="connsiteX1" fmla="*/ 618186 w 2060620"/>
              <a:gd name="connsiteY1" fmla="*/ 0 h 6858000"/>
              <a:gd name="connsiteX2" fmla="*/ 2060620 w 2060620"/>
              <a:gd name="connsiteY2" fmla="*/ 3580327 h 6858000"/>
              <a:gd name="connsiteX3" fmla="*/ 618186 w 2060620"/>
              <a:gd name="connsiteY3" fmla="*/ 6858000 h 6858000"/>
              <a:gd name="connsiteX4" fmla="*/ 0 w 2060620"/>
              <a:gd name="connsiteY4" fmla="*/ 6858000 h 6858000"/>
              <a:gd name="connsiteX5" fmla="*/ 0 w 2060620"/>
              <a:gd name="connsiteY5" fmla="*/ 0 h 6858000"/>
              <a:gd name="connsiteX0" fmla="*/ 0 w 3438659"/>
              <a:gd name="connsiteY0" fmla="*/ 0 h 6870878"/>
              <a:gd name="connsiteX1" fmla="*/ 618186 w 3438659"/>
              <a:gd name="connsiteY1" fmla="*/ 0 h 6870878"/>
              <a:gd name="connsiteX2" fmla="*/ 2060620 w 3438659"/>
              <a:gd name="connsiteY2" fmla="*/ 3580327 h 6870878"/>
              <a:gd name="connsiteX3" fmla="*/ 3438659 w 3438659"/>
              <a:gd name="connsiteY3" fmla="*/ 6870878 h 6870878"/>
              <a:gd name="connsiteX4" fmla="*/ 0 w 3438659"/>
              <a:gd name="connsiteY4" fmla="*/ 6858000 h 6870878"/>
              <a:gd name="connsiteX5" fmla="*/ 0 w 3438659"/>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0 w 3850784"/>
              <a:gd name="connsiteY4" fmla="*/ 6858000 h 6870878"/>
              <a:gd name="connsiteX5" fmla="*/ 0 w 3850784"/>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25758 w 3850784"/>
              <a:gd name="connsiteY4" fmla="*/ 6819364 h 6870878"/>
              <a:gd name="connsiteX5" fmla="*/ 0 w 3850784"/>
              <a:gd name="connsiteY5" fmla="*/ 0 h 6870878"/>
              <a:gd name="connsiteX0" fmla="*/ 0 w 3850906"/>
              <a:gd name="connsiteY0" fmla="*/ 0 h 6870878"/>
              <a:gd name="connsiteX1" fmla="*/ 618186 w 3850906"/>
              <a:gd name="connsiteY1" fmla="*/ 0 h 6870878"/>
              <a:gd name="connsiteX2" fmla="*/ 3850784 w 3850906"/>
              <a:gd name="connsiteY2" fmla="*/ 4919730 h 6870878"/>
              <a:gd name="connsiteX3" fmla="*/ 3438659 w 3850906"/>
              <a:gd name="connsiteY3" fmla="*/ 6870878 h 6870878"/>
              <a:gd name="connsiteX4" fmla="*/ 25758 w 3850906"/>
              <a:gd name="connsiteY4" fmla="*/ 6819364 h 6870878"/>
              <a:gd name="connsiteX5" fmla="*/ 0 w 3850906"/>
              <a:gd name="connsiteY5" fmla="*/ 0 h 6870878"/>
              <a:gd name="connsiteX0" fmla="*/ 0 w 3850906"/>
              <a:gd name="connsiteY0" fmla="*/ 46 h 6870924"/>
              <a:gd name="connsiteX1" fmla="*/ 618186 w 3850906"/>
              <a:gd name="connsiteY1" fmla="*/ 46 h 6870924"/>
              <a:gd name="connsiteX2" fmla="*/ 3850784 w 3850906"/>
              <a:gd name="connsiteY2" fmla="*/ 4919776 h 6870924"/>
              <a:gd name="connsiteX3" fmla="*/ 3438659 w 3850906"/>
              <a:gd name="connsiteY3" fmla="*/ 6870924 h 6870924"/>
              <a:gd name="connsiteX4" fmla="*/ 25758 w 3850906"/>
              <a:gd name="connsiteY4" fmla="*/ 6819410 h 6870924"/>
              <a:gd name="connsiteX5" fmla="*/ 0 w 3850906"/>
              <a:gd name="connsiteY5" fmla="*/ 46 h 6870924"/>
              <a:gd name="connsiteX0" fmla="*/ 0 w 3856669"/>
              <a:gd name="connsiteY0" fmla="*/ 60 h 6870938"/>
              <a:gd name="connsiteX1" fmla="*/ 618186 w 3856669"/>
              <a:gd name="connsiteY1" fmla="*/ 60 h 6870938"/>
              <a:gd name="connsiteX2" fmla="*/ 3850784 w 3856669"/>
              <a:gd name="connsiteY2" fmla="*/ 4919790 h 6870938"/>
              <a:gd name="connsiteX3" fmla="*/ 3438659 w 3856669"/>
              <a:gd name="connsiteY3" fmla="*/ 6870938 h 6870938"/>
              <a:gd name="connsiteX4" fmla="*/ 25758 w 3856669"/>
              <a:gd name="connsiteY4" fmla="*/ 6819424 h 6870938"/>
              <a:gd name="connsiteX5" fmla="*/ 0 w 3856669"/>
              <a:gd name="connsiteY5" fmla="*/ 60 h 6870938"/>
              <a:gd name="connsiteX0" fmla="*/ 0 w 3856669"/>
              <a:gd name="connsiteY0" fmla="*/ 60 h 6873649"/>
              <a:gd name="connsiteX1" fmla="*/ 618186 w 3856669"/>
              <a:gd name="connsiteY1" fmla="*/ 60 h 6873649"/>
              <a:gd name="connsiteX2" fmla="*/ 3850784 w 3856669"/>
              <a:gd name="connsiteY2" fmla="*/ 4919790 h 6873649"/>
              <a:gd name="connsiteX3" fmla="*/ 3438659 w 3856669"/>
              <a:gd name="connsiteY3" fmla="*/ 6870938 h 6873649"/>
              <a:gd name="connsiteX4" fmla="*/ 25758 w 3856669"/>
              <a:gd name="connsiteY4" fmla="*/ 6819424 h 6873649"/>
              <a:gd name="connsiteX5" fmla="*/ 0 w 3856669"/>
              <a:gd name="connsiteY5" fmla="*/ 60 h 6873649"/>
              <a:gd name="connsiteX0" fmla="*/ 0 w 3850906"/>
              <a:gd name="connsiteY0" fmla="*/ 54 h 6871053"/>
              <a:gd name="connsiteX1" fmla="*/ 618186 w 3850906"/>
              <a:gd name="connsiteY1" fmla="*/ 54 h 6871053"/>
              <a:gd name="connsiteX2" fmla="*/ 3850784 w 3850906"/>
              <a:gd name="connsiteY2" fmla="*/ 4919784 h 6871053"/>
              <a:gd name="connsiteX3" fmla="*/ 3438659 w 3850906"/>
              <a:gd name="connsiteY3" fmla="*/ 6870932 h 6871053"/>
              <a:gd name="connsiteX4" fmla="*/ 25758 w 3850906"/>
              <a:gd name="connsiteY4" fmla="*/ 6819418 h 6871053"/>
              <a:gd name="connsiteX5" fmla="*/ 0 w 3850906"/>
              <a:gd name="connsiteY5" fmla="*/ 54 h 6871053"/>
              <a:gd name="connsiteX0" fmla="*/ 0 w 3861096"/>
              <a:gd name="connsiteY0" fmla="*/ 341846 h 7367038"/>
              <a:gd name="connsiteX1" fmla="*/ 618186 w 3861096"/>
              <a:gd name="connsiteY1" fmla="*/ 341846 h 7367038"/>
              <a:gd name="connsiteX2" fmla="*/ 3822209 w 3861096"/>
              <a:gd name="connsiteY2" fmla="*/ 4956776 h 7367038"/>
              <a:gd name="connsiteX3" fmla="*/ 3438659 w 3861096"/>
              <a:gd name="connsiteY3" fmla="*/ 7212724 h 7367038"/>
              <a:gd name="connsiteX4" fmla="*/ 25758 w 3861096"/>
              <a:gd name="connsiteY4" fmla="*/ 7161210 h 7367038"/>
              <a:gd name="connsiteX5" fmla="*/ 0 w 3861096"/>
              <a:gd name="connsiteY5" fmla="*/ 341846 h 7367038"/>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18610"/>
              <a:gd name="connsiteX1" fmla="*/ 618186 w 3822362"/>
              <a:gd name="connsiteY1" fmla="*/ 341846 h 7218610"/>
              <a:gd name="connsiteX2" fmla="*/ 3822209 w 3822362"/>
              <a:gd name="connsiteY2" fmla="*/ 4956776 h 7218610"/>
              <a:gd name="connsiteX3" fmla="*/ 3438659 w 3822362"/>
              <a:gd name="connsiteY3" fmla="*/ 7212724 h 7218610"/>
              <a:gd name="connsiteX4" fmla="*/ 25758 w 3822362"/>
              <a:gd name="connsiteY4" fmla="*/ 7161210 h 7218610"/>
              <a:gd name="connsiteX5" fmla="*/ 0 w 3822362"/>
              <a:gd name="connsiteY5" fmla="*/ 341846 h 7218610"/>
              <a:gd name="connsiteX0" fmla="*/ 0 w 3822209"/>
              <a:gd name="connsiteY0" fmla="*/ 341846 h 7218610"/>
              <a:gd name="connsiteX1" fmla="*/ 618186 w 3822209"/>
              <a:gd name="connsiteY1" fmla="*/ 341846 h 7218610"/>
              <a:gd name="connsiteX2" fmla="*/ 3822209 w 3822209"/>
              <a:gd name="connsiteY2" fmla="*/ 4956776 h 7218610"/>
              <a:gd name="connsiteX3" fmla="*/ 3438659 w 3822209"/>
              <a:gd name="connsiteY3" fmla="*/ 7212724 h 7218610"/>
              <a:gd name="connsiteX4" fmla="*/ 25758 w 3822209"/>
              <a:gd name="connsiteY4" fmla="*/ 7161210 h 7218610"/>
              <a:gd name="connsiteX5" fmla="*/ 0 w 3822209"/>
              <a:gd name="connsiteY5" fmla="*/ 341846 h 7218610"/>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82109"/>
              <a:gd name="connsiteX1" fmla="*/ 618186 w 3812684"/>
              <a:gd name="connsiteY1" fmla="*/ 0 h 6882109"/>
              <a:gd name="connsiteX2" fmla="*/ 3812684 w 3812684"/>
              <a:gd name="connsiteY2" fmla="*/ 4633980 h 6882109"/>
              <a:gd name="connsiteX3" fmla="*/ 3438659 w 3812684"/>
              <a:gd name="connsiteY3" fmla="*/ 6870878 h 6882109"/>
              <a:gd name="connsiteX4" fmla="*/ 1740258 w 3812684"/>
              <a:gd name="connsiteY4" fmla="*/ 6857464 h 6882109"/>
              <a:gd name="connsiteX5" fmla="*/ 0 w 3812684"/>
              <a:gd name="connsiteY5" fmla="*/ 0 h 6882109"/>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986307 w 3812684"/>
              <a:gd name="connsiteY5" fmla="*/ 389572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945531"/>
              <a:gd name="connsiteX1" fmla="*/ 618186 w 3812684"/>
              <a:gd name="connsiteY1" fmla="*/ 0 h 6945531"/>
              <a:gd name="connsiteX2" fmla="*/ 3812684 w 3812684"/>
              <a:gd name="connsiteY2" fmla="*/ 4633980 h 6945531"/>
              <a:gd name="connsiteX3" fmla="*/ 3438659 w 3812684"/>
              <a:gd name="connsiteY3" fmla="*/ 6870878 h 6945531"/>
              <a:gd name="connsiteX4" fmla="*/ 1740258 w 3812684"/>
              <a:gd name="connsiteY4" fmla="*/ 6857464 h 6945531"/>
              <a:gd name="connsiteX5" fmla="*/ 2510307 w 3812684"/>
              <a:gd name="connsiteY5" fmla="*/ 4486274 h 6945531"/>
              <a:gd name="connsiteX6" fmla="*/ 0 w 3812684"/>
              <a:gd name="connsiteY6" fmla="*/ 0 h 6945531"/>
              <a:gd name="connsiteX0" fmla="*/ 0 w 3812684"/>
              <a:gd name="connsiteY0" fmla="*/ 0 h 6894455"/>
              <a:gd name="connsiteX1" fmla="*/ 618186 w 3812684"/>
              <a:gd name="connsiteY1" fmla="*/ 0 h 6894455"/>
              <a:gd name="connsiteX2" fmla="*/ 3812684 w 3812684"/>
              <a:gd name="connsiteY2" fmla="*/ 4633980 h 6894455"/>
              <a:gd name="connsiteX3" fmla="*/ 3438659 w 3812684"/>
              <a:gd name="connsiteY3" fmla="*/ 6870878 h 6894455"/>
              <a:gd name="connsiteX4" fmla="*/ 1740258 w 3812684"/>
              <a:gd name="connsiteY4" fmla="*/ 6857464 h 6894455"/>
              <a:gd name="connsiteX5" fmla="*/ 2500782 w 3812684"/>
              <a:gd name="connsiteY5" fmla="*/ 4267199 h 6894455"/>
              <a:gd name="connsiteX6" fmla="*/ 0 w 3812684"/>
              <a:gd name="connsiteY6" fmla="*/ 0 h 6894455"/>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22209"/>
              <a:gd name="connsiteY0" fmla="*/ 0 h 6887325"/>
              <a:gd name="connsiteX1" fmla="*/ 627711 w 3822209"/>
              <a:gd name="connsiteY1" fmla="*/ 9525 h 6887325"/>
              <a:gd name="connsiteX2" fmla="*/ 3822209 w 3822209"/>
              <a:gd name="connsiteY2" fmla="*/ 4643505 h 6887325"/>
              <a:gd name="connsiteX3" fmla="*/ 3448184 w 3822209"/>
              <a:gd name="connsiteY3" fmla="*/ 6880403 h 6887325"/>
              <a:gd name="connsiteX4" fmla="*/ 1749783 w 3822209"/>
              <a:gd name="connsiteY4" fmla="*/ 6866989 h 6887325"/>
              <a:gd name="connsiteX5" fmla="*/ 2510307 w 3822209"/>
              <a:gd name="connsiteY5" fmla="*/ 4276724 h 6887325"/>
              <a:gd name="connsiteX6" fmla="*/ 0 w 382220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94386 w 3879359"/>
              <a:gd name="connsiteY1" fmla="*/ 0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94386 w 3879359"/>
              <a:gd name="connsiteY1" fmla="*/ 0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3821"/>
              <a:gd name="connsiteX1" fmla="*/ 694386 w 3879359"/>
              <a:gd name="connsiteY1" fmla="*/ 0 h 6883821"/>
              <a:gd name="connsiteX2" fmla="*/ 3879359 w 3879359"/>
              <a:gd name="connsiteY2" fmla="*/ 4643505 h 6883821"/>
              <a:gd name="connsiteX3" fmla="*/ 3505334 w 3879359"/>
              <a:gd name="connsiteY3" fmla="*/ 6880403 h 6883821"/>
              <a:gd name="connsiteX4" fmla="*/ 1806933 w 3879359"/>
              <a:gd name="connsiteY4" fmla="*/ 6866989 h 6883821"/>
              <a:gd name="connsiteX5" fmla="*/ 2567457 w 3879359"/>
              <a:gd name="connsiteY5" fmla="*/ 4276724 h 6883821"/>
              <a:gd name="connsiteX6" fmla="*/ 0 w 3879359"/>
              <a:gd name="connsiteY6" fmla="*/ 0 h 6883821"/>
              <a:gd name="connsiteX0" fmla="*/ 0 w 3879359"/>
              <a:gd name="connsiteY0" fmla="*/ 0 h 6867027"/>
              <a:gd name="connsiteX1" fmla="*/ 694386 w 3879359"/>
              <a:gd name="connsiteY1" fmla="*/ 0 h 6867027"/>
              <a:gd name="connsiteX2" fmla="*/ 3879359 w 3879359"/>
              <a:gd name="connsiteY2" fmla="*/ 4643505 h 6867027"/>
              <a:gd name="connsiteX3" fmla="*/ 3505334 w 3879359"/>
              <a:gd name="connsiteY3" fmla="*/ 6861353 h 6867027"/>
              <a:gd name="connsiteX4" fmla="*/ 1806933 w 3879359"/>
              <a:gd name="connsiteY4" fmla="*/ 6866989 h 6867027"/>
              <a:gd name="connsiteX5" fmla="*/ 2567457 w 3879359"/>
              <a:gd name="connsiteY5" fmla="*/ 4276724 h 6867027"/>
              <a:gd name="connsiteX6" fmla="*/ 0 w 3879359"/>
              <a:gd name="connsiteY6" fmla="*/ 0 h 6867027"/>
              <a:gd name="connsiteX0" fmla="*/ 0 w 3879359"/>
              <a:gd name="connsiteY0" fmla="*/ 0 h 6865609"/>
              <a:gd name="connsiteX1" fmla="*/ 694386 w 3879359"/>
              <a:gd name="connsiteY1" fmla="*/ 0 h 6865609"/>
              <a:gd name="connsiteX2" fmla="*/ 3879359 w 3879359"/>
              <a:gd name="connsiteY2" fmla="*/ 4643505 h 6865609"/>
              <a:gd name="connsiteX3" fmla="*/ 3505334 w 3879359"/>
              <a:gd name="connsiteY3" fmla="*/ 6861353 h 6865609"/>
              <a:gd name="connsiteX4" fmla="*/ 1797408 w 3879359"/>
              <a:gd name="connsiteY4" fmla="*/ 6857464 h 6865609"/>
              <a:gd name="connsiteX5" fmla="*/ 2567457 w 3879359"/>
              <a:gd name="connsiteY5" fmla="*/ 4276724 h 6865609"/>
              <a:gd name="connsiteX6" fmla="*/ 0 w 3879359"/>
              <a:gd name="connsiteY6" fmla="*/ 0 h 6865609"/>
              <a:gd name="connsiteX0" fmla="*/ 0 w 3879359"/>
              <a:gd name="connsiteY0" fmla="*/ 0 h 6865609"/>
              <a:gd name="connsiteX1" fmla="*/ 694386 w 3879359"/>
              <a:gd name="connsiteY1" fmla="*/ 0 h 6865609"/>
              <a:gd name="connsiteX2" fmla="*/ 3879359 w 3879359"/>
              <a:gd name="connsiteY2" fmla="*/ 4643505 h 6865609"/>
              <a:gd name="connsiteX3" fmla="*/ 3505334 w 3879359"/>
              <a:gd name="connsiteY3" fmla="*/ 6861353 h 6865609"/>
              <a:gd name="connsiteX4" fmla="*/ 1797408 w 3879359"/>
              <a:gd name="connsiteY4" fmla="*/ 6857464 h 6865609"/>
              <a:gd name="connsiteX5" fmla="*/ 2567457 w 3879359"/>
              <a:gd name="connsiteY5" fmla="*/ 4276724 h 6865609"/>
              <a:gd name="connsiteX6" fmla="*/ 0 w 3879359"/>
              <a:gd name="connsiteY6" fmla="*/ 0 h 6865609"/>
              <a:gd name="connsiteX0" fmla="*/ 0 w 3879372"/>
              <a:gd name="connsiteY0" fmla="*/ 0 h 6865609"/>
              <a:gd name="connsiteX1" fmla="*/ 694386 w 3879372"/>
              <a:gd name="connsiteY1" fmla="*/ 0 h 6865609"/>
              <a:gd name="connsiteX2" fmla="*/ 3879359 w 3879372"/>
              <a:gd name="connsiteY2" fmla="*/ 4643505 h 6865609"/>
              <a:gd name="connsiteX3" fmla="*/ 3505334 w 3879372"/>
              <a:gd name="connsiteY3" fmla="*/ 6861353 h 6865609"/>
              <a:gd name="connsiteX4" fmla="*/ 1797408 w 3879372"/>
              <a:gd name="connsiteY4" fmla="*/ 6857464 h 6865609"/>
              <a:gd name="connsiteX5" fmla="*/ 2567457 w 3879372"/>
              <a:gd name="connsiteY5" fmla="*/ 4276724 h 6865609"/>
              <a:gd name="connsiteX6" fmla="*/ 0 w 3879372"/>
              <a:gd name="connsiteY6" fmla="*/ 0 h 6865609"/>
              <a:gd name="connsiteX0" fmla="*/ 0 w 3879372"/>
              <a:gd name="connsiteY0" fmla="*/ 0 h 6870717"/>
              <a:gd name="connsiteX1" fmla="*/ 694386 w 3879372"/>
              <a:gd name="connsiteY1" fmla="*/ 0 h 6870717"/>
              <a:gd name="connsiteX2" fmla="*/ 3879359 w 3879372"/>
              <a:gd name="connsiteY2" fmla="*/ 4643505 h 6870717"/>
              <a:gd name="connsiteX3" fmla="*/ 3505334 w 3879372"/>
              <a:gd name="connsiteY3" fmla="*/ 6861353 h 6870717"/>
              <a:gd name="connsiteX4" fmla="*/ 1784156 w 3879372"/>
              <a:gd name="connsiteY4" fmla="*/ 6870717 h 6870717"/>
              <a:gd name="connsiteX5" fmla="*/ 2567457 w 3879372"/>
              <a:gd name="connsiteY5" fmla="*/ 4276724 h 6870717"/>
              <a:gd name="connsiteX6" fmla="*/ 0 w 3879372"/>
              <a:gd name="connsiteY6" fmla="*/ 0 h 6870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9372" h="6870717">
                <a:moveTo>
                  <a:pt x="0" y="0"/>
                </a:moveTo>
                <a:lnTo>
                  <a:pt x="694386" y="0"/>
                </a:lnTo>
                <a:cubicBezTo>
                  <a:pt x="1264746" y="226230"/>
                  <a:pt x="3864334" y="1859522"/>
                  <a:pt x="3879359" y="4643505"/>
                </a:cubicBezTo>
                <a:cubicBezTo>
                  <a:pt x="3882042" y="6084597"/>
                  <a:pt x="3492657" y="6877630"/>
                  <a:pt x="3505334" y="6861353"/>
                </a:cubicBezTo>
                <a:cubicBezTo>
                  <a:pt x="3101192" y="6876334"/>
                  <a:pt x="1807365" y="6859313"/>
                  <a:pt x="1784156" y="6870717"/>
                </a:cubicBezTo>
                <a:cubicBezTo>
                  <a:pt x="1785006" y="6841583"/>
                  <a:pt x="2543175" y="5791110"/>
                  <a:pt x="2567457" y="4276724"/>
                </a:cubicBezTo>
                <a:cubicBezTo>
                  <a:pt x="2629839" y="1076413"/>
                  <a:pt x="23253" y="30162"/>
                  <a:pt x="0" y="0"/>
                </a:cubicBezTo>
                <a:close/>
              </a:path>
            </a:pathLst>
          </a:cu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8">
            <a:extLst>
              <a:ext uri="{FF2B5EF4-FFF2-40B4-BE49-F238E27FC236}">
                <a16:creationId xmlns:a16="http://schemas.microsoft.com/office/drawing/2014/main" id="{1A582CF7-6DFE-4BF9-B584-02019C3E738F}"/>
              </a:ext>
            </a:extLst>
          </p:cNvPr>
          <p:cNvSpPr/>
          <p:nvPr userDrawn="1"/>
        </p:nvSpPr>
        <p:spPr>
          <a:xfrm>
            <a:off x="9161313" y="1"/>
            <a:ext cx="3042544" cy="3152774"/>
          </a:xfrm>
          <a:custGeom>
            <a:avLst/>
            <a:gdLst>
              <a:gd name="connsiteX0" fmla="*/ 0 w 618186"/>
              <a:gd name="connsiteY0" fmla="*/ 0 h 6858000"/>
              <a:gd name="connsiteX1" fmla="*/ 618186 w 618186"/>
              <a:gd name="connsiteY1" fmla="*/ 0 h 6858000"/>
              <a:gd name="connsiteX2" fmla="*/ 618186 w 618186"/>
              <a:gd name="connsiteY2" fmla="*/ 6858000 h 6858000"/>
              <a:gd name="connsiteX3" fmla="*/ 0 w 618186"/>
              <a:gd name="connsiteY3" fmla="*/ 6858000 h 6858000"/>
              <a:gd name="connsiteX4" fmla="*/ 0 w 618186"/>
              <a:gd name="connsiteY4" fmla="*/ 0 h 6858000"/>
              <a:gd name="connsiteX0" fmla="*/ 0 w 2060620"/>
              <a:gd name="connsiteY0" fmla="*/ 0 h 6858000"/>
              <a:gd name="connsiteX1" fmla="*/ 618186 w 2060620"/>
              <a:gd name="connsiteY1" fmla="*/ 0 h 6858000"/>
              <a:gd name="connsiteX2" fmla="*/ 2060620 w 2060620"/>
              <a:gd name="connsiteY2" fmla="*/ 3580327 h 6858000"/>
              <a:gd name="connsiteX3" fmla="*/ 618186 w 2060620"/>
              <a:gd name="connsiteY3" fmla="*/ 6858000 h 6858000"/>
              <a:gd name="connsiteX4" fmla="*/ 0 w 2060620"/>
              <a:gd name="connsiteY4" fmla="*/ 6858000 h 6858000"/>
              <a:gd name="connsiteX5" fmla="*/ 0 w 2060620"/>
              <a:gd name="connsiteY5" fmla="*/ 0 h 6858000"/>
              <a:gd name="connsiteX0" fmla="*/ 0 w 3438659"/>
              <a:gd name="connsiteY0" fmla="*/ 0 h 6870878"/>
              <a:gd name="connsiteX1" fmla="*/ 618186 w 3438659"/>
              <a:gd name="connsiteY1" fmla="*/ 0 h 6870878"/>
              <a:gd name="connsiteX2" fmla="*/ 2060620 w 3438659"/>
              <a:gd name="connsiteY2" fmla="*/ 3580327 h 6870878"/>
              <a:gd name="connsiteX3" fmla="*/ 3438659 w 3438659"/>
              <a:gd name="connsiteY3" fmla="*/ 6870878 h 6870878"/>
              <a:gd name="connsiteX4" fmla="*/ 0 w 3438659"/>
              <a:gd name="connsiteY4" fmla="*/ 6858000 h 6870878"/>
              <a:gd name="connsiteX5" fmla="*/ 0 w 3438659"/>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0 w 3850784"/>
              <a:gd name="connsiteY4" fmla="*/ 6858000 h 6870878"/>
              <a:gd name="connsiteX5" fmla="*/ 0 w 3850784"/>
              <a:gd name="connsiteY5" fmla="*/ 0 h 6870878"/>
              <a:gd name="connsiteX0" fmla="*/ 0 w 3850784"/>
              <a:gd name="connsiteY0" fmla="*/ 0 h 6870878"/>
              <a:gd name="connsiteX1" fmla="*/ 618186 w 3850784"/>
              <a:gd name="connsiteY1" fmla="*/ 0 h 6870878"/>
              <a:gd name="connsiteX2" fmla="*/ 3850784 w 3850784"/>
              <a:gd name="connsiteY2" fmla="*/ 4919730 h 6870878"/>
              <a:gd name="connsiteX3" fmla="*/ 3438659 w 3850784"/>
              <a:gd name="connsiteY3" fmla="*/ 6870878 h 6870878"/>
              <a:gd name="connsiteX4" fmla="*/ 25758 w 3850784"/>
              <a:gd name="connsiteY4" fmla="*/ 6819364 h 6870878"/>
              <a:gd name="connsiteX5" fmla="*/ 0 w 3850784"/>
              <a:gd name="connsiteY5" fmla="*/ 0 h 6870878"/>
              <a:gd name="connsiteX0" fmla="*/ 0 w 3850906"/>
              <a:gd name="connsiteY0" fmla="*/ 0 h 6870878"/>
              <a:gd name="connsiteX1" fmla="*/ 618186 w 3850906"/>
              <a:gd name="connsiteY1" fmla="*/ 0 h 6870878"/>
              <a:gd name="connsiteX2" fmla="*/ 3850784 w 3850906"/>
              <a:gd name="connsiteY2" fmla="*/ 4919730 h 6870878"/>
              <a:gd name="connsiteX3" fmla="*/ 3438659 w 3850906"/>
              <a:gd name="connsiteY3" fmla="*/ 6870878 h 6870878"/>
              <a:gd name="connsiteX4" fmla="*/ 25758 w 3850906"/>
              <a:gd name="connsiteY4" fmla="*/ 6819364 h 6870878"/>
              <a:gd name="connsiteX5" fmla="*/ 0 w 3850906"/>
              <a:gd name="connsiteY5" fmla="*/ 0 h 6870878"/>
              <a:gd name="connsiteX0" fmla="*/ 0 w 3850906"/>
              <a:gd name="connsiteY0" fmla="*/ 46 h 6870924"/>
              <a:gd name="connsiteX1" fmla="*/ 618186 w 3850906"/>
              <a:gd name="connsiteY1" fmla="*/ 46 h 6870924"/>
              <a:gd name="connsiteX2" fmla="*/ 3850784 w 3850906"/>
              <a:gd name="connsiteY2" fmla="*/ 4919776 h 6870924"/>
              <a:gd name="connsiteX3" fmla="*/ 3438659 w 3850906"/>
              <a:gd name="connsiteY3" fmla="*/ 6870924 h 6870924"/>
              <a:gd name="connsiteX4" fmla="*/ 25758 w 3850906"/>
              <a:gd name="connsiteY4" fmla="*/ 6819410 h 6870924"/>
              <a:gd name="connsiteX5" fmla="*/ 0 w 3850906"/>
              <a:gd name="connsiteY5" fmla="*/ 46 h 6870924"/>
              <a:gd name="connsiteX0" fmla="*/ 0 w 3856669"/>
              <a:gd name="connsiteY0" fmla="*/ 60 h 6870938"/>
              <a:gd name="connsiteX1" fmla="*/ 618186 w 3856669"/>
              <a:gd name="connsiteY1" fmla="*/ 60 h 6870938"/>
              <a:gd name="connsiteX2" fmla="*/ 3850784 w 3856669"/>
              <a:gd name="connsiteY2" fmla="*/ 4919790 h 6870938"/>
              <a:gd name="connsiteX3" fmla="*/ 3438659 w 3856669"/>
              <a:gd name="connsiteY3" fmla="*/ 6870938 h 6870938"/>
              <a:gd name="connsiteX4" fmla="*/ 25758 w 3856669"/>
              <a:gd name="connsiteY4" fmla="*/ 6819424 h 6870938"/>
              <a:gd name="connsiteX5" fmla="*/ 0 w 3856669"/>
              <a:gd name="connsiteY5" fmla="*/ 60 h 6870938"/>
              <a:gd name="connsiteX0" fmla="*/ 0 w 3856669"/>
              <a:gd name="connsiteY0" fmla="*/ 60 h 6873649"/>
              <a:gd name="connsiteX1" fmla="*/ 618186 w 3856669"/>
              <a:gd name="connsiteY1" fmla="*/ 60 h 6873649"/>
              <a:gd name="connsiteX2" fmla="*/ 3850784 w 3856669"/>
              <a:gd name="connsiteY2" fmla="*/ 4919790 h 6873649"/>
              <a:gd name="connsiteX3" fmla="*/ 3438659 w 3856669"/>
              <a:gd name="connsiteY3" fmla="*/ 6870938 h 6873649"/>
              <a:gd name="connsiteX4" fmla="*/ 25758 w 3856669"/>
              <a:gd name="connsiteY4" fmla="*/ 6819424 h 6873649"/>
              <a:gd name="connsiteX5" fmla="*/ 0 w 3856669"/>
              <a:gd name="connsiteY5" fmla="*/ 60 h 6873649"/>
              <a:gd name="connsiteX0" fmla="*/ 0 w 3850906"/>
              <a:gd name="connsiteY0" fmla="*/ 54 h 6871053"/>
              <a:gd name="connsiteX1" fmla="*/ 618186 w 3850906"/>
              <a:gd name="connsiteY1" fmla="*/ 54 h 6871053"/>
              <a:gd name="connsiteX2" fmla="*/ 3850784 w 3850906"/>
              <a:gd name="connsiteY2" fmla="*/ 4919784 h 6871053"/>
              <a:gd name="connsiteX3" fmla="*/ 3438659 w 3850906"/>
              <a:gd name="connsiteY3" fmla="*/ 6870932 h 6871053"/>
              <a:gd name="connsiteX4" fmla="*/ 25758 w 3850906"/>
              <a:gd name="connsiteY4" fmla="*/ 6819418 h 6871053"/>
              <a:gd name="connsiteX5" fmla="*/ 0 w 3850906"/>
              <a:gd name="connsiteY5" fmla="*/ 54 h 6871053"/>
              <a:gd name="connsiteX0" fmla="*/ 0 w 3861096"/>
              <a:gd name="connsiteY0" fmla="*/ 341846 h 7367038"/>
              <a:gd name="connsiteX1" fmla="*/ 618186 w 3861096"/>
              <a:gd name="connsiteY1" fmla="*/ 341846 h 7367038"/>
              <a:gd name="connsiteX2" fmla="*/ 3822209 w 3861096"/>
              <a:gd name="connsiteY2" fmla="*/ 4956776 h 7367038"/>
              <a:gd name="connsiteX3" fmla="*/ 3438659 w 3861096"/>
              <a:gd name="connsiteY3" fmla="*/ 7212724 h 7367038"/>
              <a:gd name="connsiteX4" fmla="*/ 25758 w 3861096"/>
              <a:gd name="connsiteY4" fmla="*/ 7161210 h 7367038"/>
              <a:gd name="connsiteX5" fmla="*/ 0 w 3861096"/>
              <a:gd name="connsiteY5" fmla="*/ 341846 h 7367038"/>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25786"/>
              <a:gd name="connsiteX1" fmla="*/ 618186 w 3822362"/>
              <a:gd name="connsiteY1" fmla="*/ 341846 h 7225786"/>
              <a:gd name="connsiteX2" fmla="*/ 3822209 w 3822362"/>
              <a:gd name="connsiteY2" fmla="*/ 4956776 h 7225786"/>
              <a:gd name="connsiteX3" fmla="*/ 3438659 w 3822362"/>
              <a:gd name="connsiteY3" fmla="*/ 7212724 h 7225786"/>
              <a:gd name="connsiteX4" fmla="*/ 25758 w 3822362"/>
              <a:gd name="connsiteY4" fmla="*/ 7161210 h 7225786"/>
              <a:gd name="connsiteX5" fmla="*/ 0 w 3822362"/>
              <a:gd name="connsiteY5" fmla="*/ 341846 h 7225786"/>
              <a:gd name="connsiteX0" fmla="*/ 0 w 3822362"/>
              <a:gd name="connsiteY0" fmla="*/ 341846 h 7218610"/>
              <a:gd name="connsiteX1" fmla="*/ 618186 w 3822362"/>
              <a:gd name="connsiteY1" fmla="*/ 341846 h 7218610"/>
              <a:gd name="connsiteX2" fmla="*/ 3822209 w 3822362"/>
              <a:gd name="connsiteY2" fmla="*/ 4956776 h 7218610"/>
              <a:gd name="connsiteX3" fmla="*/ 3438659 w 3822362"/>
              <a:gd name="connsiteY3" fmla="*/ 7212724 h 7218610"/>
              <a:gd name="connsiteX4" fmla="*/ 25758 w 3822362"/>
              <a:gd name="connsiteY4" fmla="*/ 7161210 h 7218610"/>
              <a:gd name="connsiteX5" fmla="*/ 0 w 3822362"/>
              <a:gd name="connsiteY5" fmla="*/ 341846 h 7218610"/>
              <a:gd name="connsiteX0" fmla="*/ 0 w 3822209"/>
              <a:gd name="connsiteY0" fmla="*/ 341846 h 7218610"/>
              <a:gd name="connsiteX1" fmla="*/ 618186 w 3822209"/>
              <a:gd name="connsiteY1" fmla="*/ 341846 h 7218610"/>
              <a:gd name="connsiteX2" fmla="*/ 3822209 w 3822209"/>
              <a:gd name="connsiteY2" fmla="*/ 4956776 h 7218610"/>
              <a:gd name="connsiteX3" fmla="*/ 3438659 w 3822209"/>
              <a:gd name="connsiteY3" fmla="*/ 7212724 h 7218610"/>
              <a:gd name="connsiteX4" fmla="*/ 25758 w 3822209"/>
              <a:gd name="connsiteY4" fmla="*/ 7161210 h 7218610"/>
              <a:gd name="connsiteX5" fmla="*/ 0 w 3822209"/>
              <a:gd name="connsiteY5" fmla="*/ 341846 h 7218610"/>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22209"/>
              <a:gd name="connsiteY0" fmla="*/ 0 h 6876764"/>
              <a:gd name="connsiteX1" fmla="*/ 618186 w 3822209"/>
              <a:gd name="connsiteY1" fmla="*/ 0 h 6876764"/>
              <a:gd name="connsiteX2" fmla="*/ 3822209 w 3822209"/>
              <a:gd name="connsiteY2" fmla="*/ 4614930 h 6876764"/>
              <a:gd name="connsiteX3" fmla="*/ 3438659 w 3822209"/>
              <a:gd name="connsiteY3" fmla="*/ 6870878 h 6876764"/>
              <a:gd name="connsiteX4" fmla="*/ 25758 w 3822209"/>
              <a:gd name="connsiteY4" fmla="*/ 6819364 h 6876764"/>
              <a:gd name="connsiteX5" fmla="*/ 0 w 3822209"/>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76764"/>
              <a:gd name="connsiteX1" fmla="*/ 618186 w 3812684"/>
              <a:gd name="connsiteY1" fmla="*/ 0 h 6876764"/>
              <a:gd name="connsiteX2" fmla="*/ 3812684 w 3812684"/>
              <a:gd name="connsiteY2" fmla="*/ 4633980 h 6876764"/>
              <a:gd name="connsiteX3" fmla="*/ 3438659 w 3812684"/>
              <a:gd name="connsiteY3" fmla="*/ 6870878 h 6876764"/>
              <a:gd name="connsiteX4" fmla="*/ 25758 w 3812684"/>
              <a:gd name="connsiteY4" fmla="*/ 6819364 h 6876764"/>
              <a:gd name="connsiteX5" fmla="*/ 0 w 3812684"/>
              <a:gd name="connsiteY5" fmla="*/ 0 h 6876764"/>
              <a:gd name="connsiteX0" fmla="*/ 0 w 3812684"/>
              <a:gd name="connsiteY0" fmla="*/ 0 h 6882109"/>
              <a:gd name="connsiteX1" fmla="*/ 618186 w 3812684"/>
              <a:gd name="connsiteY1" fmla="*/ 0 h 6882109"/>
              <a:gd name="connsiteX2" fmla="*/ 3812684 w 3812684"/>
              <a:gd name="connsiteY2" fmla="*/ 4633980 h 6882109"/>
              <a:gd name="connsiteX3" fmla="*/ 3438659 w 3812684"/>
              <a:gd name="connsiteY3" fmla="*/ 6870878 h 6882109"/>
              <a:gd name="connsiteX4" fmla="*/ 1740258 w 3812684"/>
              <a:gd name="connsiteY4" fmla="*/ 6857464 h 6882109"/>
              <a:gd name="connsiteX5" fmla="*/ 0 w 3812684"/>
              <a:gd name="connsiteY5" fmla="*/ 0 h 6882109"/>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0 w 3812684"/>
              <a:gd name="connsiteY5"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986307 w 3812684"/>
              <a:gd name="connsiteY5" fmla="*/ 389572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472207 w 3812684"/>
              <a:gd name="connsiteY5" fmla="*/ 382904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10307 w 3812684"/>
              <a:gd name="connsiteY5" fmla="*/ 4486274 h 6877800"/>
              <a:gd name="connsiteX6" fmla="*/ 0 w 3812684"/>
              <a:gd name="connsiteY6" fmla="*/ 0 h 6877800"/>
              <a:gd name="connsiteX0" fmla="*/ 0 w 3812684"/>
              <a:gd name="connsiteY0" fmla="*/ 0 h 6945531"/>
              <a:gd name="connsiteX1" fmla="*/ 618186 w 3812684"/>
              <a:gd name="connsiteY1" fmla="*/ 0 h 6945531"/>
              <a:gd name="connsiteX2" fmla="*/ 3812684 w 3812684"/>
              <a:gd name="connsiteY2" fmla="*/ 4633980 h 6945531"/>
              <a:gd name="connsiteX3" fmla="*/ 3438659 w 3812684"/>
              <a:gd name="connsiteY3" fmla="*/ 6870878 h 6945531"/>
              <a:gd name="connsiteX4" fmla="*/ 1740258 w 3812684"/>
              <a:gd name="connsiteY4" fmla="*/ 6857464 h 6945531"/>
              <a:gd name="connsiteX5" fmla="*/ 2510307 w 3812684"/>
              <a:gd name="connsiteY5" fmla="*/ 4486274 h 6945531"/>
              <a:gd name="connsiteX6" fmla="*/ 0 w 3812684"/>
              <a:gd name="connsiteY6" fmla="*/ 0 h 6945531"/>
              <a:gd name="connsiteX0" fmla="*/ 0 w 3812684"/>
              <a:gd name="connsiteY0" fmla="*/ 0 h 6894455"/>
              <a:gd name="connsiteX1" fmla="*/ 618186 w 3812684"/>
              <a:gd name="connsiteY1" fmla="*/ 0 h 6894455"/>
              <a:gd name="connsiteX2" fmla="*/ 3812684 w 3812684"/>
              <a:gd name="connsiteY2" fmla="*/ 4633980 h 6894455"/>
              <a:gd name="connsiteX3" fmla="*/ 3438659 w 3812684"/>
              <a:gd name="connsiteY3" fmla="*/ 6870878 h 6894455"/>
              <a:gd name="connsiteX4" fmla="*/ 1740258 w 3812684"/>
              <a:gd name="connsiteY4" fmla="*/ 6857464 h 6894455"/>
              <a:gd name="connsiteX5" fmla="*/ 2500782 w 3812684"/>
              <a:gd name="connsiteY5" fmla="*/ 4267199 h 6894455"/>
              <a:gd name="connsiteX6" fmla="*/ 0 w 3812684"/>
              <a:gd name="connsiteY6" fmla="*/ 0 h 6894455"/>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12684"/>
              <a:gd name="connsiteY0" fmla="*/ 0 h 6877800"/>
              <a:gd name="connsiteX1" fmla="*/ 618186 w 3812684"/>
              <a:gd name="connsiteY1" fmla="*/ 0 h 6877800"/>
              <a:gd name="connsiteX2" fmla="*/ 3812684 w 3812684"/>
              <a:gd name="connsiteY2" fmla="*/ 4633980 h 6877800"/>
              <a:gd name="connsiteX3" fmla="*/ 3438659 w 3812684"/>
              <a:gd name="connsiteY3" fmla="*/ 6870878 h 6877800"/>
              <a:gd name="connsiteX4" fmla="*/ 1740258 w 3812684"/>
              <a:gd name="connsiteY4" fmla="*/ 6857464 h 6877800"/>
              <a:gd name="connsiteX5" fmla="*/ 2500782 w 3812684"/>
              <a:gd name="connsiteY5" fmla="*/ 4267199 h 6877800"/>
              <a:gd name="connsiteX6" fmla="*/ 0 w 3812684"/>
              <a:gd name="connsiteY6" fmla="*/ 0 h 6877800"/>
              <a:gd name="connsiteX0" fmla="*/ 0 w 3822209"/>
              <a:gd name="connsiteY0" fmla="*/ 0 h 6887325"/>
              <a:gd name="connsiteX1" fmla="*/ 627711 w 3822209"/>
              <a:gd name="connsiteY1" fmla="*/ 9525 h 6887325"/>
              <a:gd name="connsiteX2" fmla="*/ 3822209 w 3822209"/>
              <a:gd name="connsiteY2" fmla="*/ 4643505 h 6887325"/>
              <a:gd name="connsiteX3" fmla="*/ 3448184 w 3822209"/>
              <a:gd name="connsiteY3" fmla="*/ 6880403 h 6887325"/>
              <a:gd name="connsiteX4" fmla="*/ 1749783 w 3822209"/>
              <a:gd name="connsiteY4" fmla="*/ 6866989 h 6887325"/>
              <a:gd name="connsiteX5" fmla="*/ 2510307 w 3822209"/>
              <a:gd name="connsiteY5" fmla="*/ 4276724 h 6887325"/>
              <a:gd name="connsiteX6" fmla="*/ 0 w 382220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567457 w 3879359"/>
              <a:gd name="connsiteY5" fmla="*/ 4276724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843682 w 3879359"/>
              <a:gd name="connsiteY5" fmla="*/ 400049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2843682 w 3879359"/>
              <a:gd name="connsiteY5" fmla="*/ 400049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3015132 w 3879359"/>
              <a:gd name="connsiteY5" fmla="*/ 3143249 h 6887325"/>
              <a:gd name="connsiteX6" fmla="*/ 0 w 3879359"/>
              <a:gd name="connsiteY6" fmla="*/ 0 h 6887325"/>
              <a:gd name="connsiteX0" fmla="*/ 0 w 3879359"/>
              <a:gd name="connsiteY0" fmla="*/ 0 h 6887325"/>
              <a:gd name="connsiteX1" fmla="*/ 684861 w 3879359"/>
              <a:gd name="connsiteY1" fmla="*/ 9525 h 6887325"/>
              <a:gd name="connsiteX2" fmla="*/ 3879359 w 3879359"/>
              <a:gd name="connsiteY2" fmla="*/ 4643505 h 6887325"/>
              <a:gd name="connsiteX3" fmla="*/ 3505334 w 3879359"/>
              <a:gd name="connsiteY3" fmla="*/ 6880403 h 6887325"/>
              <a:gd name="connsiteX4" fmla="*/ 1806933 w 3879359"/>
              <a:gd name="connsiteY4" fmla="*/ 6866989 h 6887325"/>
              <a:gd name="connsiteX5" fmla="*/ 3015132 w 3879359"/>
              <a:gd name="connsiteY5" fmla="*/ 3143249 h 6887325"/>
              <a:gd name="connsiteX6" fmla="*/ 0 w 3879359"/>
              <a:gd name="connsiteY6" fmla="*/ 0 h 6887325"/>
              <a:gd name="connsiteX0" fmla="*/ 0 w 3879359"/>
              <a:gd name="connsiteY0" fmla="*/ 0 h 6881043"/>
              <a:gd name="connsiteX1" fmla="*/ 684861 w 3879359"/>
              <a:gd name="connsiteY1" fmla="*/ 9525 h 6881043"/>
              <a:gd name="connsiteX2" fmla="*/ 3879359 w 3879359"/>
              <a:gd name="connsiteY2" fmla="*/ 4643505 h 6881043"/>
              <a:gd name="connsiteX3" fmla="*/ 3505334 w 3879359"/>
              <a:gd name="connsiteY3" fmla="*/ 6880403 h 6881043"/>
              <a:gd name="connsiteX4" fmla="*/ 3015132 w 3879359"/>
              <a:gd name="connsiteY4" fmla="*/ 3143249 h 6881043"/>
              <a:gd name="connsiteX5" fmla="*/ 0 w 3879359"/>
              <a:gd name="connsiteY5" fmla="*/ 0 h 6881043"/>
              <a:gd name="connsiteX0" fmla="*/ 0 w 3505334"/>
              <a:gd name="connsiteY0" fmla="*/ 185300 h 7065810"/>
              <a:gd name="connsiteX1" fmla="*/ 684861 w 3505334"/>
              <a:gd name="connsiteY1" fmla="*/ 194825 h 7065810"/>
              <a:gd name="connsiteX2" fmla="*/ 3022109 w 3505334"/>
              <a:gd name="connsiteY2" fmla="*/ 1723655 h 7065810"/>
              <a:gd name="connsiteX3" fmla="*/ 3505334 w 3505334"/>
              <a:gd name="connsiteY3" fmla="*/ 7065703 h 7065810"/>
              <a:gd name="connsiteX4" fmla="*/ 3015132 w 3505334"/>
              <a:gd name="connsiteY4" fmla="*/ 3328549 h 7065810"/>
              <a:gd name="connsiteX5" fmla="*/ 0 w 3505334"/>
              <a:gd name="connsiteY5" fmla="*/ 185300 h 7065810"/>
              <a:gd name="connsiteX0" fmla="*/ 0 w 3505334"/>
              <a:gd name="connsiteY0" fmla="*/ 0 h 6880510"/>
              <a:gd name="connsiteX1" fmla="*/ 684861 w 3505334"/>
              <a:gd name="connsiteY1" fmla="*/ 9525 h 6880510"/>
              <a:gd name="connsiteX2" fmla="*/ 3022109 w 3505334"/>
              <a:gd name="connsiteY2" fmla="*/ 1538355 h 6880510"/>
              <a:gd name="connsiteX3" fmla="*/ 3505334 w 3505334"/>
              <a:gd name="connsiteY3" fmla="*/ 6880403 h 6880510"/>
              <a:gd name="connsiteX4" fmla="*/ 3015132 w 3505334"/>
              <a:gd name="connsiteY4" fmla="*/ 3143249 h 6880510"/>
              <a:gd name="connsiteX5" fmla="*/ 0 w 3505334"/>
              <a:gd name="connsiteY5" fmla="*/ 0 h 6880510"/>
              <a:gd name="connsiteX0" fmla="*/ 0 w 3505334"/>
              <a:gd name="connsiteY0" fmla="*/ 19050 h 6899560"/>
              <a:gd name="connsiteX1" fmla="*/ 818211 w 3505334"/>
              <a:gd name="connsiteY1" fmla="*/ 0 h 6899560"/>
              <a:gd name="connsiteX2" fmla="*/ 3022109 w 3505334"/>
              <a:gd name="connsiteY2" fmla="*/ 1557405 h 6899560"/>
              <a:gd name="connsiteX3" fmla="*/ 3505334 w 3505334"/>
              <a:gd name="connsiteY3" fmla="*/ 6899453 h 6899560"/>
              <a:gd name="connsiteX4" fmla="*/ 3015132 w 3505334"/>
              <a:gd name="connsiteY4" fmla="*/ 3162299 h 6899560"/>
              <a:gd name="connsiteX5" fmla="*/ 0 w 3505334"/>
              <a:gd name="connsiteY5" fmla="*/ 19050 h 6899560"/>
              <a:gd name="connsiteX0" fmla="*/ 0 w 3505334"/>
              <a:gd name="connsiteY0" fmla="*/ 0 h 6880510"/>
              <a:gd name="connsiteX1" fmla="*/ 856311 w 3505334"/>
              <a:gd name="connsiteY1" fmla="*/ 0 h 6880510"/>
              <a:gd name="connsiteX2" fmla="*/ 3022109 w 3505334"/>
              <a:gd name="connsiteY2" fmla="*/ 1538355 h 6880510"/>
              <a:gd name="connsiteX3" fmla="*/ 3505334 w 3505334"/>
              <a:gd name="connsiteY3" fmla="*/ 6880403 h 6880510"/>
              <a:gd name="connsiteX4" fmla="*/ 3015132 w 3505334"/>
              <a:gd name="connsiteY4" fmla="*/ 3143249 h 6880510"/>
              <a:gd name="connsiteX5" fmla="*/ 0 w 3505334"/>
              <a:gd name="connsiteY5" fmla="*/ 0 h 6880510"/>
              <a:gd name="connsiteX0" fmla="*/ 0 w 3344240"/>
              <a:gd name="connsiteY0" fmla="*/ 0 h 3175566"/>
              <a:gd name="connsiteX1" fmla="*/ 856311 w 3344240"/>
              <a:gd name="connsiteY1" fmla="*/ 0 h 3175566"/>
              <a:gd name="connsiteX2" fmla="*/ 3022109 w 3344240"/>
              <a:gd name="connsiteY2" fmla="*/ 1538355 h 3175566"/>
              <a:gd name="connsiteX3" fmla="*/ 3015132 w 3344240"/>
              <a:gd name="connsiteY3" fmla="*/ 3143249 h 3175566"/>
              <a:gd name="connsiteX4" fmla="*/ 0 w 3344240"/>
              <a:gd name="connsiteY4" fmla="*/ 0 h 3175566"/>
              <a:gd name="connsiteX0" fmla="*/ 0 w 3177933"/>
              <a:gd name="connsiteY0" fmla="*/ 0 h 3143249"/>
              <a:gd name="connsiteX1" fmla="*/ 856311 w 3177933"/>
              <a:gd name="connsiteY1" fmla="*/ 0 h 3143249"/>
              <a:gd name="connsiteX2" fmla="*/ 3022109 w 3177933"/>
              <a:gd name="connsiteY2" fmla="*/ 1538355 h 3143249"/>
              <a:gd name="connsiteX3" fmla="*/ 3015132 w 3177933"/>
              <a:gd name="connsiteY3" fmla="*/ 3143249 h 3143249"/>
              <a:gd name="connsiteX4" fmla="*/ 0 w 3177933"/>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0687"/>
              <a:gd name="connsiteY0" fmla="*/ 0 h 3143249"/>
              <a:gd name="connsiteX1" fmla="*/ 856311 w 3030687"/>
              <a:gd name="connsiteY1" fmla="*/ 0 h 3143249"/>
              <a:gd name="connsiteX2" fmla="*/ 3022109 w 3030687"/>
              <a:gd name="connsiteY2" fmla="*/ 1538355 h 3143249"/>
              <a:gd name="connsiteX3" fmla="*/ 3015132 w 3030687"/>
              <a:gd name="connsiteY3" fmla="*/ 3143249 h 3143249"/>
              <a:gd name="connsiteX4" fmla="*/ 0 w 3030687"/>
              <a:gd name="connsiteY4" fmla="*/ 0 h 3143249"/>
              <a:gd name="connsiteX0" fmla="*/ 0 w 3034731"/>
              <a:gd name="connsiteY0" fmla="*/ 0 h 3152774"/>
              <a:gd name="connsiteX1" fmla="*/ 856311 w 3034731"/>
              <a:gd name="connsiteY1" fmla="*/ 0 h 3152774"/>
              <a:gd name="connsiteX2" fmla="*/ 3022109 w 3034731"/>
              <a:gd name="connsiteY2" fmla="*/ 1538355 h 3152774"/>
              <a:gd name="connsiteX3" fmla="*/ 3034182 w 3034731"/>
              <a:gd name="connsiteY3" fmla="*/ 3152774 h 3152774"/>
              <a:gd name="connsiteX4" fmla="*/ 0 w 3034731"/>
              <a:gd name="connsiteY4" fmla="*/ 0 h 3152774"/>
              <a:gd name="connsiteX0" fmla="*/ 0 w 3049737"/>
              <a:gd name="connsiteY0" fmla="*/ 0 h 3152774"/>
              <a:gd name="connsiteX1" fmla="*/ 856311 w 3049737"/>
              <a:gd name="connsiteY1" fmla="*/ 0 h 3152774"/>
              <a:gd name="connsiteX2" fmla="*/ 3041159 w 3049737"/>
              <a:gd name="connsiteY2" fmla="*/ 1538355 h 3152774"/>
              <a:gd name="connsiteX3" fmla="*/ 3034182 w 3049737"/>
              <a:gd name="connsiteY3" fmla="*/ 3152774 h 3152774"/>
              <a:gd name="connsiteX4" fmla="*/ 0 w 3049737"/>
              <a:gd name="connsiteY4" fmla="*/ 0 h 3152774"/>
              <a:gd name="connsiteX0" fmla="*/ 0 w 3042544"/>
              <a:gd name="connsiteY0" fmla="*/ 0 h 3152774"/>
              <a:gd name="connsiteX1" fmla="*/ 856311 w 3042544"/>
              <a:gd name="connsiteY1" fmla="*/ 0 h 3152774"/>
              <a:gd name="connsiteX2" fmla="*/ 3041159 w 3042544"/>
              <a:gd name="connsiteY2" fmla="*/ 1538355 h 3152774"/>
              <a:gd name="connsiteX3" fmla="*/ 3034182 w 3042544"/>
              <a:gd name="connsiteY3" fmla="*/ 3152774 h 3152774"/>
              <a:gd name="connsiteX4" fmla="*/ 0 w 3042544"/>
              <a:gd name="connsiteY4" fmla="*/ 0 h 315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544" h="3152774">
                <a:moveTo>
                  <a:pt x="0" y="0"/>
                </a:moveTo>
                <a:lnTo>
                  <a:pt x="856311" y="0"/>
                </a:lnTo>
                <a:cubicBezTo>
                  <a:pt x="1483821" y="283380"/>
                  <a:pt x="2407009" y="916547"/>
                  <a:pt x="3041159" y="1538355"/>
                </a:cubicBezTo>
                <a:cubicBezTo>
                  <a:pt x="3048538" y="2157480"/>
                  <a:pt x="3023517" y="2551916"/>
                  <a:pt x="3034182" y="3152774"/>
                </a:cubicBezTo>
                <a:cubicBezTo>
                  <a:pt x="2258364" y="971638"/>
                  <a:pt x="23253" y="30162"/>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1"/>
              </a:solidFill>
            </a:endParaRPr>
          </a:p>
        </p:txBody>
      </p:sp>
      <p:pic>
        <p:nvPicPr>
          <p:cNvPr id="11" name="Bild 10">
            <a:extLst>
              <a:ext uri="{FF2B5EF4-FFF2-40B4-BE49-F238E27FC236}">
                <a16:creationId xmlns:a16="http://schemas.microsoft.com/office/drawing/2014/main" id="{939DC746-39CD-494A-BA5F-2182901E459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42913" y="150012"/>
            <a:ext cx="1080120" cy="1080120"/>
          </a:xfrm>
          <a:prstGeom prst="rect">
            <a:avLst/>
          </a:prstGeom>
        </p:spPr>
      </p:pic>
    </p:spTree>
    <p:extLst>
      <p:ext uri="{BB962C8B-B14F-4D97-AF65-F5344CB8AC3E}">
        <p14:creationId xmlns:p14="http://schemas.microsoft.com/office/powerpoint/2010/main" val="3692663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vsnittsrubrik alt. 2 med symbol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816B1E-6686-4AB8-A8B9-FD07C77FE9A2}"/>
              </a:ext>
            </a:extLst>
          </p:cNvPr>
          <p:cNvSpPr>
            <a:spLocks noGrp="1"/>
          </p:cNvSpPr>
          <p:nvPr>
            <p:ph type="title"/>
          </p:nvPr>
        </p:nvSpPr>
        <p:spPr>
          <a:xfrm>
            <a:off x="1001591" y="5877272"/>
            <a:ext cx="9803258" cy="648072"/>
          </a:xfrm>
        </p:spPr>
        <p:txBody>
          <a:bodyPr>
            <a:noAutofit/>
          </a:bodyPr>
          <a:lstStyle>
            <a:lvl1pPr>
              <a:defRPr sz="3200"/>
            </a:lvl1pPr>
          </a:lstStyle>
          <a:p>
            <a:r>
              <a:rPr lang="sv-SE" smtClean="0"/>
              <a:t>Klicka här för att ändra format</a:t>
            </a:r>
            <a:endParaRPr lang="sv-SE" dirty="0"/>
          </a:p>
        </p:txBody>
      </p:sp>
      <p:sp>
        <p:nvSpPr>
          <p:cNvPr id="4" name="Rektangel 3">
            <a:extLst>
              <a:ext uri="{FF2B5EF4-FFF2-40B4-BE49-F238E27FC236}">
                <a16:creationId xmlns:a16="http://schemas.microsoft.com/office/drawing/2014/main" id="{730923E6-61EF-4A3E-8BD8-D91CCD43239A}"/>
              </a:ext>
            </a:extLst>
          </p:cNvPr>
          <p:cNvSpPr/>
          <p:nvPr userDrawn="1"/>
        </p:nvSpPr>
        <p:spPr>
          <a:xfrm>
            <a:off x="0" y="0"/>
            <a:ext cx="12192000" cy="5589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bild 5">
            <a:extLst>
              <a:ext uri="{FF2B5EF4-FFF2-40B4-BE49-F238E27FC236}">
                <a16:creationId xmlns:a16="http://schemas.microsoft.com/office/drawing/2014/main" id="{C473C448-121B-4AEA-A44C-2271ECA2AABB}"/>
              </a:ext>
            </a:extLst>
          </p:cNvPr>
          <p:cNvSpPr>
            <a:spLocks noGrp="1"/>
          </p:cNvSpPr>
          <p:nvPr>
            <p:ph type="pic" sz="quarter" idx="10" hasCustomPrompt="1"/>
          </p:nvPr>
        </p:nvSpPr>
        <p:spPr>
          <a:xfrm>
            <a:off x="3359696" y="548680"/>
            <a:ext cx="5598560" cy="4608512"/>
          </a:xfrm>
        </p:spPr>
        <p:txBody>
          <a:bodyPr/>
          <a:lstStyle>
            <a:lvl1pPr>
              <a:defRPr/>
            </a:lvl1pPr>
          </a:lstStyle>
          <a:p>
            <a:r>
              <a:rPr lang="sv-SE" dirty="0"/>
              <a:t>Infoga bildsymbol från bildbanken</a:t>
            </a:r>
          </a:p>
        </p:txBody>
      </p:sp>
    </p:spTree>
    <p:extLst>
      <p:ext uri="{BB962C8B-B14F-4D97-AF65-F5344CB8AC3E}">
        <p14:creationId xmlns:p14="http://schemas.microsoft.com/office/powerpoint/2010/main" val="265245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vsnittsrubrik alt. 3 med foto">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816B1E-6686-4AB8-A8B9-FD07C77FE9A2}"/>
              </a:ext>
            </a:extLst>
          </p:cNvPr>
          <p:cNvSpPr>
            <a:spLocks noGrp="1"/>
          </p:cNvSpPr>
          <p:nvPr>
            <p:ph type="title"/>
          </p:nvPr>
        </p:nvSpPr>
        <p:spPr>
          <a:xfrm>
            <a:off x="1001591" y="5877272"/>
            <a:ext cx="9803258" cy="648072"/>
          </a:xfrm>
        </p:spPr>
        <p:txBody>
          <a:bodyPr/>
          <a:lstStyle/>
          <a:p>
            <a:r>
              <a:rPr lang="sv-SE" smtClean="0"/>
              <a:t>Klicka här för att ändra format</a:t>
            </a:r>
            <a:endParaRPr lang="sv-SE"/>
          </a:p>
        </p:txBody>
      </p:sp>
      <p:sp>
        <p:nvSpPr>
          <p:cNvPr id="7" name="Platshållare för bild 6">
            <a:extLst>
              <a:ext uri="{FF2B5EF4-FFF2-40B4-BE49-F238E27FC236}">
                <a16:creationId xmlns:a16="http://schemas.microsoft.com/office/drawing/2014/main" id="{1BA7C1AB-ED5B-4BF5-8FDC-B156F0B86DFC}"/>
              </a:ext>
            </a:extLst>
          </p:cNvPr>
          <p:cNvSpPr>
            <a:spLocks noGrp="1"/>
          </p:cNvSpPr>
          <p:nvPr>
            <p:ph type="pic" sz="quarter" idx="10" hasCustomPrompt="1"/>
          </p:nvPr>
        </p:nvSpPr>
        <p:spPr>
          <a:xfrm>
            <a:off x="0" y="0"/>
            <a:ext cx="12199256" cy="558924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Tree>
    <p:extLst>
      <p:ext uri="{BB962C8B-B14F-4D97-AF65-F5344CB8AC3E}">
        <p14:creationId xmlns:p14="http://schemas.microsoft.com/office/powerpoint/2010/main" val="3462959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alvsida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EED1C9-7DBC-4EDD-AD59-FF58B14DF9E5}"/>
              </a:ext>
            </a:extLst>
          </p:cNvPr>
          <p:cNvSpPr>
            <a:spLocks noGrp="1"/>
          </p:cNvSpPr>
          <p:nvPr>
            <p:ph type="title"/>
          </p:nvPr>
        </p:nvSpPr>
        <p:spPr>
          <a:xfrm>
            <a:off x="1054579" y="764704"/>
            <a:ext cx="5040000" cy="476752"/>
          </a:xfrm>
        </p:spPr>
        <p:txBody>
          <a:bodyPr>
            <a:noAutofit/>
          </a:bodyPr>
          <a:lstStyle/>
          <a:p>
            <a:r>
              <a:rPr lang="sv-SE" smtClean="0"/>
              <a:t>Klicka här för att ändra format</a:t>
            </a:r>
            <a:endParaRPr lang="sv-SE" dirty="0"/>
          </a:p>
        </p:txBody>
      </p:sp>
      <p:sp>
        <p:nvSpPr>
          <p:cNvPr id="6" name="Platshållare för innehåll 2">
            <a:extLst>
              <a:ext uri="{FF2B5EF4-FFF2-40B4-BE49-F238E27FC236}">
                <a16:creationId xmlns:a16="http://schemas.microsoft.com/office/drawing/2014/main" id="{01E449F7-EBF4-4F04-8325-15811C747779}"/>
              </a:ext>
            </a:extLst>
          </p:cNvPr>
          <p:cNvSpPr>
            <a:spLocks noGrp="1"/>
          </p:cNvSpPr>
          <p:nvPr>
            <p:ph sz="half" idx="1"/>
          </p:nvPr>
        </p:nvSpPr>
        <p:spPr>
          <a:xfrm>
            <a:off x="1026331" y="1620000"/>
            <a:ext cx="5040000" cy="4352400"/>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7015200" y="0"/>
            <a:ext cx="51768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9" name="Platshållare för datum 8">
            <a:extLst>
              <a:ext uri="{FF2B5EF4-FFF2-40B4-BE49-F238E27FC236}">
                <a16:creationId xmlns:a16="http://schemas.microsoft.com/office/drawing/2014/main" id="{6A423FF2-3BB7-4F25-ADA5-8900621D223D}"/>
              </a:ext>
            </a:extLst>
          </p:cNvPr>
          <p:cNvSpPr>
            <a:spLocks noGrp="1"/>
          </p:cNvSpPr>
          <p:nvPr>
            <p:ph type="dt" sz="half" idx="14"/>
          </p:nvPr>
        </p:nvSpPr>
        <p:spPr/>
        <p:txBody>
          <a:bodyPr/>
          <a:lstStyle/>
          <a:p>
            <a:fld id="{C3CAB3A1-2D40-4BA9-A61B-AFD14D1D0A73}" type="datetimeFigureOut">
              <a:rPr lang="sv-SE" smtClean="0"/>
              <a:pPr/>
              <a:t>2021-04-28</a:t>
            </a:fld>
            <a:endParaRPr lang="sv-SE"/>
          </a:p>
        </p:txBody>
      </p:sp>
      <p:sp>
        <p:nvSpPr>
          <p:cNvPr id="10" name="Platshållare för sidfot 9">
            <a:extLst>
              <a:ext uri="{FF2B5EF4-FFF2-40B4-BE49-F238E27FC236}">
                <a16:creationId xmlns:a16="http://schemas.microsoft.com/office/drawing/2014/main" id="{5654FB46-1359-4270-8FB5-3CDA0DEFA095}"/>
              </a:ext>
            </a:extLst>
          </p:cNvPr>
          <p:cNvSpPr>
            <a:spLocks noGrp="1"/>
          </p:cNvSpPr>
          <p:nvPr>
            <p:ph type="ftr" sz="quarter" idx="15"/>
          </p:nvPr>
        </p:nvSpPr>
        <p:spPr>
          <a:xfrm>
            <a:off x="1993663" y="6356350"/>
            <a:ext cx="4072668" cy="365123"/>
          </a:xfrm>
        </p:spPr>
        <p:txBody>
          <a:bodyPr/>
          <a:lstStyle/>
          <a:p>
            <a:endParaRPr lang="sv-SE" dirty="0"/>
          </a:p>
        </p:txBody>
      </p:sp>
      <p:sp>
        <p:nvSpPr>
          <p:cNvPr id="11" name="Platshållare för bildnummer 10">
            <a:extLst>
              <a:ext uri="{FF2B5EF4-FFF2-40B4-BE49-F238E27FC236}">
                <a16:creationId xmlns:a16="http://schemas.microsoft.com/office/drawing/2014/main" id="{5398443F-7C0C-4FEC-9C61-F686C1DB2BC1}"/>
              </a:ext>
            </a:extLst>
          </p:cNvPr>
          <p:cNvSpPr>
            <a:spLocks noGrp="1"/>
          </p:cNvSpPr>
          <p:nvPr>
            <p:ph type="sldNum" sz="quarter" idx="16"/>
          </p:nvPr>
        </p:nvSpPr>
        <p:spPr/>
        <p:txBody>
          <a:bodyPr/>
          <a:lstStyle/>
          <a:p>
            <a:fld id="{696A28D3-22CF-4FB0-80FD-EC473B325B38}" type="slidenum">
              <a:rPr lang="sv-SE" smtClean="0"/>
              <a:pPr/>
              <a:t>‹#›</a:t>
            </a:fld>
            <a:endParaRPr lang="sv-SE" dirty="0"/>
          </a:p>
        </p:txBody>
      </p:sp>
      <p:sp>
        <p:nvSpPr>
          <p:cNvPr id="12" name="Platshållare för text 12">
            <a:extLst>
              <a:ext uri="{FF2B5EF4-FFF2-40B4-BE49-F238E27FC236}">
                <a16:creationId xmlns:a16="http://schemas.microsoft.com/office/drawing/2014/main" id="{D49D233C-5797-43DF-9B05-2ED727715368}"/>
              </a:ext>
            </a:extLst>
          </p:cNvPr>
          <p:cNvSpPr>
            <a:spLocks noGrp="1"/>
          </p:cNvSpPr>
          <p:nvPr>
            <p:ph type="body" sz="quarter" idx="17" hasCustomPrompt="1"/>
          </p:nvPr>
        </p:nvSpPr>
        <p:spPr>
          <a:xfrm>
            <a:off x="11136560" y="5873046"/>
            <a:ext cx="720080" cy="720080"/>
          </a:xfrm>
          <a:blipFill dpi="0" rotWithShape="1">
            <a:blip r:embed="rId2" cstate="hqprint">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
            </a:lvl1pPr>
          </a:lstStyle>
          <a:p>
            <a:pPr lvl="0"/>
            <a:r>
              <a:rPr lang="sv-SE" dirty="0"/>
              <a:t> </a:t>
            </a:r>
          </a:p>
        </p:txBody>
      </p:sp>
    </p:spTree>
    <p:extLst>
      <p:ext uri="{BB962C8B-B14F-4D97-AF65-F5344CB8AC3E}">
        <p14:creationId xmlns:p14="http://schemas.microsoft.com/office/powerpoint/2010/main" val="1114769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vsida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EED1C9-7DBC-4EDD-AD59-FF58B14DF9E5}"/>
              </a:ext>
            </a:extLst>
          </p:cNvPr>
          <p:cNvSpPr>
            <a:spLocks noGrp="1"/>
          </p:cNvSpPr>
          <p:nvPr>
            <p:ph type="title"/>
          </p:nvPr>
        </p:nvSpPr>
        <p:spPr>
          <a:xfrm>
            <a:off x="6135807" y="764704"/>
            <a:ext cx="5040000" cy="476752"/>
          </a:xfrm>
        </p:spPr>
        <p:txBody>
          <a:bodyPr>
            <a:noAutofit/>
          </a:bodyPr>
          <a:lstStyle/>
          <a:p>
            <a:r>
              <a:rPr lang="sv-SE" smtClean="0"/>
              <a:t>Klicka här för att ändra format</a:t>
            </a:r>
            <a:endParaRPr lang="sv-SE" dirty="0"/>
          </a:p>
        </p:txBody>
      </p:sp>
      <p:sp>
        <p:nvSpPr>
          <p:cNvPr id="6" name="Platshållare för innehåll 2">
            <a:extLst>
              <a:ext uri="{FF2B5EF4-FFF2-40B4-BE49-F238E27FC236}">
                <a16:creationId xmlns:a16="http://schemas.microsoft.com/office/drawing/2014/main" id="{01E449F7-EBF4-4F04-8325-15811C747779}"/>
              </a:ext>
            </a:extLst>
          </p:cNvPr>
          <p:cNvSpPr>
            <a:spLocks noGrp="1"/>
          </p:cNvSpPr>
          <p:nvPr>
            <p:ph sz="half" idx="1"/>
          </p:nvPr>
        </p:nvSpPr>
        <p:spPr>
          <a:xfrm>
            <a:off x="6135806" y="1628800"/>
            <a:ext cx="5040000" cy="4352400"/>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0" y="0"/>
            <a:ext cx="5176800"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9" name="Platshållare för datum 8">
            <a:extLst>
              <a:ext uri="{FF2B5EF4-FFF2-40B4-BE49-F238E27FC236}">
                <a16:creationId xmlns:a16="http://schemas.microsoft.com/office/drawing/2014/main" id="{6A423FF2-3BB7-4F25-ADA5-8900621D223D}"/>
              </a:ext>
            </a:extLst>
          </p:cNvPr>
          <p:cNvSpPr>
            <a:spLocks noGrp="1"/>
          </p:cNvSpPr>
          <p:nvPr>
            <p:ph type="dt" sz="half" idx="14"/>
          </p:nvPr>
        </p:nvSpPr>
        <p:spPr>
          <a:xfrm>
            <a:off x="6135806" y="6356347"/>
            <a:ext cx="910953" cy="365125"/>
          </a:xfrm>
        </p:spPr>
        <p:txBody>
          <a:bodyPr/>
          <a:lstStyle/>
          <a:p>
            <a:fld id="{C3CAB3A1-2D40-4BA9-A61B-AFD14D1D0A73}" type="datetimeFigureOut">
              <a:rPr lang="sv-SE" smtClean="0"/>
              <a:pPr/>
              <a:t>2021-04-28</a:t>
            </a:fld>
            <a:endParaRPr lang="sv-SE" dirty="0"/>
          </a:p>
        </p:txBody>
      </p:sp>
      <p:sp>
        <p:nvSpPr>
          <p:cNvPr id="10" name="Platshållare för sidfot 9">
            <a:extLst>
              <a:ext uri="{FF2B5EF4-FFF2-40B4-BE49-F238E27FC236}">
                <a16:creationId xmlns:a16="http://schemas.microsoft.com/office/drawing/2014/main" id="{5654FB46-1359-4270-8FB5-3CDA0DEFA095}"/>
              </a:ext>
            </a:extLst>
          </p:cNvPr>
          <p:cNvSpPr>
            <a:spLocks noGrp="1"/>
          </p:cNvSpPr>
          <p:nvPr>
            <p:ph type="ftr" sz="quarter" idx="15"/>
          </p:nvPr>
        </p:nvSpPr>
        <p:spPr>
          <a:xfrm>
            <a:off x="7046759" y="6356349"/>
            <a:ext cx="3077903" cy="365123"/>
          </a:xfrm>
        </p:spPr>
        <p:txBody>
          <a:bodyPr/>
          <a:lstStyle/>
          <a:p>
            <a:endParaRPr lang="sv-SE" dirty="0"/>
          </a:p>
        </p:txBody>
      </p:sp>
      <p:sp>
        <p:nvSpPr>
          <p:cNvPr id="11" name="Platshållare för bildnummer 10">
            <a:extLst>
              <a:ext uri="{FF2B5EF4-FFF2-40B4-BE49-F238E27FC236}">
                <a16:creationId xmlns:a16="http://schemas.microsoft.com/office/drawing/2014/main" id="{5398443F-7C0C-4FEC-9C61-F686C1DB2BC1}"/>
              </a:ext>
            </a:extLst>
          </p:cNvPr>
          <p:cNvSpPr>
            <a:spLocks noGrp="1"/>
          </p:cNvSpPr>
          <p:nvPr>
            <p:ph type="sldNum" sz="quarter" idx="16"/>
          </p:nvPr>
        </p:nvSpPr>
        <p:spPr>
          <a:xfrm>
            <a:off x="10222393" y="6356347"/>
            <a:ext cx="432742" cy="365125"/>
          </a:xfrm>
        </p:spPr>
        <p:txBody>
          <a:bodyPr/>
          <a:lstStyle>
            <a:lvl1pPr algn="r">
              <a:defRPr/>
            </a:lvl1pPr>
          </a:lstStyle>
          <a:p>
            <a:fld id="{696A28D3-22CF-4FB0-80FD-EC473B325B38}" type="slidenum">
              <a:rPr lang="sv-SE" smtClean="0"/>
              <a:pPr/>
              <a:t>‹#›</a:t>
            </a:fld>
            <a:endParaRPr lang="sv-SE" dirty="0"/>
          </a:p>
        </p:txBody>
      </p:sp>
    </p:spTree>
    <p:extLst>
      <p:ext uri="{BB962C8B-B14F-4D97-AF65-F5344CB8AC3E}">
        <p14:creationId xmlns:p14="http://schemas.microsoft.com/office/powerpoint/2010/main" val="2329194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a bild">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0D0DBC3D-8383-44FF-8A83-C07936B3DD57}"/>
              </a:ext>
            </a:extLst>
          </p:cNvPr>
          <p:cNvSpPr>
            <a:spLocks noGrp="1"/>
          </p:cNvSpPr>
          <p:nvPr>
            <p:ph type="pic" sz="quarter" idx="13" hasCustomPrompt="1"/>
          </p:nvPr>
        </p:nvSpPr>
        <p:spPr>
          <a:xfrm>
            <a:off x="-24680" y="-27383"/>
            <a:ext cx="12216680" cy="688538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324000" marR="0" lvl="0" indent="-3240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sv-SE" dirty="0"/>
              <a:t>Infoga bild från Bildbanken</a:t>
            </a:r>
          </a:p>
        </p:txBody>
      </p:sp>
      <p:sp>
        <p:nvSpPr>
          <p:cNvPr id="5" name="Platshållare för text 4">
            <a:extLst>
              <a:ext uri="{FF2B5EF4-FFF2-40B4-BE49-F238E27FC236}">
                <a16:creationId xmlns:a16="http://schemas.microsoft.com/office/drawing/2014/main" id="{269932A1-0A07-428E-A519-1FF9FB23F9F4}"/>
              </a:ext>
            </a:extLst>
          </p:cNvPr>
          <p:cNvSpPr>
            <a:spLocks noGrp="1"/>
          </p:cNvSpPr>
          <p:nvPr>
            <p:ph type="body" sz="quarter" idx="17" hasCustomPrompt="1"/>
          </p:nvPr>
        </p:nvSpPr>
        <p:spPr>
          <a:xfrm>
            <a:off x="1008000" y="1458293"/>
            <a:ext cx="10176000" cy="1325206"/>
          </a:xfrm>
        </p:spPr>
        <p:txBody>
          <a:bodyPr/>
          <a:lstStyle>
            <a:lvl1pPr marL="0" indent="0">
              <a:buNone/>
              <a:defRPr/>
            </a:lvl1pPr>
            <a:lvl2pPr marL="324000" indent="0">
              <a:buNone/>
              <a:defRPr/>
            </a:lvl2pPr>
            <a:lvl3pPr marL="648000" indent="0">
              <a:buNone/>
              <a:defRPr/>
            </a:lvl3pPr>
            <a:lvl4pPr marL="972000" indent="0">
              <a:buNone/>
              <a:defRPr/>
            </a:lvl4pPr>
            <a:lvl5pPr marL="1296000" indent="0">
              <a:buNone/>
              <a:defRPr/>
            </a:lvl5pPr>
          </a:lstStyle>
          <a:p>
            <a:pPr lvl="0"/>
            <a:r>
              <a:rPr lang="sv-SE" dirty="0"/>
              <a:t>Tänk på läsbarheten. Använd svart text mot ljus bild eller vit text mot mörk bild.</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text 12">
            <a:extLst>
              <a:ext uri="{FF2B5EF4-FFF2-40B4-BE49-F238E27FC236}">
                <a16:creationId xmlns:a16="http://schemas.microsoft.com/office/drawing/2014/main" id="{EB454AA7-BBE5-4627-8DBF-CC15B788FB82}"/>
              </a:ext>
            </a:extLst>
          </p:cNvPr>
          <p:cNvSpPr>
            <a:spLocks noGrp="1"/>
          </p:cNvSpPr>
          <p:nvPr>
            <p:ph type="body" sz="quarter" idx="14" hasCustomPrompt="1"/>
          </p:nvPr>
        </p:nvSpPr>
        <p:spPr>
          <a:xfrm>
            <a:off x="11136560" y="5873046"/>
            <a:ext cx="720080" cy="720080"/>
          </a:xfrm>
          <a:blipFill dpi="0" rotWithShape="1">
            <a:blip r:embed="rId2" cstate="hqprint">
              <a:extLst>
                <a:ext uri="{28A0092B-C50C-407E-A947-70E740481C1C}">
                  <a14:useLocalDpi xmlns:a14="http://schemas.microsoft.com/office/drawing/2010/main" val="0"/>
                </a:ext>
              </a:extLst>
            </a:blip>
            <a:srcRect/>
            <a:stretch>
              <a:fillRect/>
            </a:stretch>
          </a:blipFill>
        </p:spPr>
        <p:txBody>
          <a:bodyPr>
            <a:normAutofit/>
          </a:bodyPr>
          <a:lstStyle>
            <a:lvl1pPr marL="0" indent="0">
              <a:buNone/>
              <a:defRPr sz="100"/>
            </a:lvl1pPr>
          </a:lstStyle>
          <a:p>
            <a:pPr lvl="0"/>
            <a:r>
              <a:rPr lang="sv-SE" dirty="0"/>
              <a:t> </a:t>
            </a:r>
          </a:p>
        </p:txBody>
      </p:sp>
      <p:sp>
        <p:nvSpPr>
          <p:cNvPr id="2" name="Rubrik 1">
            <a:extLst>
              <a:ext uri="{FF2B5EF4-FFF2-40B4-BE49-F238E27FC236}">
                <a16:creationId xmlns:a16="http://schemas.microsoft.com/office/drawing/2014/main" id="{ADF76FBD-C707-49B5-87D5-847BD53A3A3B}"/>
              </a:ext>
            </a:extLst>
          </p:cNvPr>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943279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ul båge special">
    <p:spTree>
      <p:nvGrpSpPr>
        <p:cNvPr id="1" name=""/>
        <p:cNvGrpSpPr/>
        <p:nvPr/>
      </p:nvGrpSpPr>
      <p:grpSpPr>
        <a:xfrm>
          <a:off x="0" y="0"/>
          <a:ext cx="0" cy="0"/>
          <a:chOff x="0" y="0"/>
          <a:chExt cx="0" cy="0"/>
        </a:xfrm>
      </p:grpSpPr>
      <p:sp>
        <p:nvSpPr>
          <p:cNvPr id="6" name="Bild 3">
            <a:extLst>
              <a:ext uri="{FF2B5EF4-FFF2-40B4-BE49-F238E27FC236}">
                <a16:creationId xmlns:a16="http://schemas.microsoft.com/office/drawing/2014/main" id="{226445AD-7918-470F-B2F7-5D31B2BABD8F}"/>
              </a:ext>
            </a:extLst>
          </p:cNvPr>
          <p:cNvSpPr/>
          <p:nvPr/>
        </p:nvSpPr>
        <p:spPr>
          <a:xfrm>
            <a:off x="0" y="0"/>
            <a:ext cx="8801100" cy="6858000"/>
          </a:xfrm>
          <a:custGeom>
            <a:avLst/>
            <a:gdLst>
              <a:gd name="connsiteX0" fmla="*/ 8218170 w 8801100"/>
              <a:gd name="connsiteY0" fmla="*/ 6858000 h 6858000"/>
              <a:gd name="connsiteX1" fmla="*/ 0 w 8801100"/>
              <a:gd name="connsiteY1" fmla="*/ 6858000 h 6858000"/>
              <a:gd name="connsiteX2" fmla="*/ 0 w 8801100"/>
              <a:gd name="connsiteY2" fmla="*/ 0 h 6858000"/>
              <a:gd name="connsiteX3" fmla="*/ 8161656 w 8801100"/>
              <a:gd name="connsiteY3" fmla="*/ 0 h 6858000"/>
              <a:gd name="connsiteX4" fmla="*/ 8804910 w 8801100"/>
              <a:gd name="connsiteY4" fmla="*/ 3429000 h 6858000"/>
              <a:gd name="connsiteX5" fmla="*/ 8218170 w 88011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1100" h="6858000">
                <a:moveTo>
                  <a:pt x="8218170" y="6858000"/>
                </a:moveTo>
                <a:lnTo>
                  <a:pt x="0" y="6858000"/>
                </a:lnTo>
                <a:lnTo>
                  <a:pt x="0" y="0"/>
                </a:lnTo>
                <a:lnTo>
                  <a:pt x="8161656" y="0"/>
                </a:lnTo>
                <a:cubicBezTo>
                  <a:pt x="8161656" y="0"/>
                  <a:pt x="8804910" y="1645285"/>
                  <a:pt x="8804910" y="3429000"/>
                </a:cubicBezTo>
                <a:cubicBezTo>
                  <a:pt x="8805545" y="5099685"/>
                  <a:pt x="8218170" y="6858000"/>
                  <a:pt x="8218170" y="6858000"/>
                </a:cubicBezTo>
                <a:close/>
              </a:path>
            </a:pathLst>
          </a:custGeom>
          <a:solidFill>
            <a:schemeClr val="bg2"/>
          </a:solidFill>
          <a:ln w="6350" cap="flat">
            <a:noFill/>
            <a:prstDash val="solid"/>
            <a:miter/>
          </a:ln>
        </p:spPr>
        <p:txBody>
          <a:bodyPr rtlCol="0" anchor="ctr"/>
          <a:lstStyle/>
          <a:p>
            <a:endParaRPr lang="sv-SE"/>
          </a:p>
        </p:txBody>
      </p:sp>
      <p:sp>
        <p:nvSpPr>
          <p:cNvPr id="9" name="Platshållare för text 8">
            <a:extLst>
              <a:ext uri="{FF2B5EF4-FFF2-40B4-BE49-F238E27FC236}">
                <a16:creationId xmlns:a16="http://schemas.microsoft.com/office/drawing/2014/main" id="{0B9D807F-346C-42C2-ADD5-AB61F2461F52}"/>
              </a:ext>
            </a:extLst>
          </p:cNvPr>
          <p:cNvSpPr>
            <a:spLocks noGrp="1"/>
          </p:cNvSpPr>
          <p:nvPr>
            <p:ph type="body" sz="quarter" idx="10"/>
          </p:nvPr>
        </p:nvSpPr>
        <p:spPr>
          <a:xfrm>
            <a:off x="1008000" y="1511301"/>
            <a:ext cx="6717743" cy="4644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2" name="Rubrik 1">
            <a:extLst>
              <a:ext uri="{FF2B5EF4-FFF2-40B4-BE49-F238E27FC236}">
                <a16:creationId xmlns:a16="http://schemas.microsoft.com/office/drawing/2014/main" id="{AFBAF834-14F0-46D4-B2CF-3C8FD3663490}"/>
              </a:ext>
            </a:extLst>
          </p:cNvPr>
          <p:cNvSpPr>
            <a:spLocks noGrp="1"/>
          </p:cNvSpPr>
          <p:nvPr>
            <p:ph type="title"/>
          </p:nvPr>
        </p:nvSpPr>
        <p:spPr>
          <a:xfrm>
            <a:off x="1008000" y="509388"/>
            <a:ext cx="6717743" cy="720000"/>
          </a:xfrm>
        </p:spPr>
        <p:txBody>
          <a:bodyPr/>
          <a:lstStyle/>
          <a:p>
            <a:r>
              <a:rPr lang="sv-SE" smtClean="0"/>
              <a:t>Klicka här för att ändra format</a:t>
            </a:r>
            <a:endParaRPr lang="sv-SE" dirty="0"/>
          </a:p>
        </p:txBody>
      </p:sp>
    </p:spTree>
    <p:extLst>
      <p:ext uri="{BB962C8B-B14F-4D97-AF65-F5344CB8AC3E}">
        <p14:creationId xmlns:p14="http://schemas.microsoft.com/office/powerpoint/2010/main" val="2501630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
    <p:spTree>
      <p:nvGrpSpPr>
        <p:cNvPr id="1" name=""/>
        <p:cNvGrpSpPr/>
        <p:nvPr/>
      </p:nvGrpSpPr>
      <p:grpSpPr>
        <a:xfrm>
          <a:off x="0" y="0"/>
          <a:ext cx="0" cy="0"/>
          <a:chOff x="0" y="0"/>
          <a:chExt cx="0" cy="0"/>
        </a:xfrm>
      </p:grpSpPr>
      <p:pic>
        <p:nvPicPr>
          <p:cNvPr id="7" name="Bild 6">
            <a:extLst>
              <a:ext uri="{FF2B5EF4-FFF2-40B4-BE49-F238E27FC236}">
                <a16:creationId xmlns:a16="http://schemas.microsoft.com/office/drawing/2014/main" id="{9AE9D7D4-CF7B-4CB6-B575-673DB9EC730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38500" y="571500"/>
            <a:ext cx="5715000" cy="5715000"/>
          </a:xfrm>
          <a:prstGeom prst="rect">
            <a:avLst/>
          </a:prstGeom>
        </p:spPr>
      </p:pic>
    </p:spTree>
    <p:extLst>
      <p:ext uri="{BB962C8B-B14F-4D97-AF65-F5344CB8AC3E}">
        <p14:creationId xmlns:p14="http://schemas.microsoft.com/office/powerpoint/2010/main" val="276188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FDB03D-A6D7-4606-9BE4-CE04FBE44954}"/>
              </a:ext>
            </a:extLst>
          </p:cNvPr>
          <p:cNvSpPr>
            <a:spLocks noGrp="1"/>
          </p:cNvSpPr>
          <p:nvPr>
            <p:ph type="title"/>
          </p:nvPr>
        </p:nvSpPr>
        <p:spPr/>
        <p:txBody>
          <a:bodyPr/>
          <a:lstStyle/>
          <a:p>
            <a:r>
              <a:rPr lang="sv-SE" smtClean="0"/>
              <a:t>Klicka här för att ändra format</a:t>
            </a:r>
            <a:endParaRPr lang="sv-SE"/>
          </a:p>
        </p:txBody>
      </p:sp>
      <p:sp>
        <p:nvSpPr>
          <p:cNvPr id="3" name="Platshållare för innehåll 2">
            <a:extLst>
              <a:ext uri="{FF2B5EF4-FFF2-40B4-BE49-F238E27FC236}">
                <a16:creationId xmlns:a16="http://schemas.microsoft.com/office/drawing/2014/main" id="{DBC6A3DC-AD5D-45E7-A458-75DD5D545517}"/>
              </a:ext>
            </a:extLst>
          </p:cNvPr>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a:extLst>
              <a:ext uri="{FF2B5EF4-FFF2-40B4-BE49-F238E27FC236}">
                <a16:creationId xmlns:a16="http://schemas.microsoft.com/office/drawing/2014/main" id="{2AD2FB97-0F6D-4CFC-9A04-6D63132E72BC}"/>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5" name="Platshållare för sidfot 4">
            <a:extLst>
              <a:ext uri="{FF2B5EF4-FFF2-40B4-BE49-F238E27FC236}">
                <a16:creationId xmlns:a16="http://schemas.microsoft.com/office/drawing/2014/main" id="{969EF2DC-A044-4F97-B0CD-431ABA5352C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07E2176-57E5-4456-A5A4-651722E60A2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22214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200"/>
            </a:lvl1pPr>
          </a:lstStyle>
          <a:p>
            <a:r>
              <a:rPr lang="sv-SE" smtClean="0"/>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a:extLst>
              <a:ext uri="{FF2B5EF4-FFF2-40B4-BE49-F238E27FC236}">
                <a16:creationId xmlns:a16="http://schemas.microsoft.com/office/drawing/2014/main" id="{6C93CF3E-FD48-488B-BD44-A66A90A93090}"/>
              </a:ext>
            </a:extLst>
          </p:cNvPr>
          <p:cNvSpPr>
            <a:spLocks noGrp="1"/>
          </p:cNvSpPr>
          <p:nvPr>
            <p:ph type="dt" sz="half" idx="10"/>
          </p:nvPr>
        </p:nvSpPr>
        <p:spPr>
          <a:xfrm>
            <a:off x="2580000" y="3734618"/>
            <a:ext cx="6370622" cy="365125"/>
          </a:xfrm>
        </p:spPr>
        <p:txBody>
          <a:bodyPr/>
          <a:lstStyle>
            <a:lvl1pPr>
              <a:defRPr sz="14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BC6911B9-2C51-4BA5-A9CC-26E676A0FA8F}"/>
              </a:ext>
            </a:extLst>
          </p:cNvPr>
          <p:cNvSpPr>
            <a:spLocks noGrp="1"/>
          </p:cNvSpPr>
          <p:nvPr>
            <p:ph type="ftr" sz="quarter" idx="11"/>
          </p:nvPr>
        </p:nvSpPr>
        <p:spPr>
          <a:xfrm>
            <a:off x="3660555" y="6356349"/>
            <a:ext cx="8196085" cy="365125"/>
          </a:xfrm>
        </p:spPr>
        <p:txBody>
          <a:bodyPr/>
          <a:lstStyle/>
          <a:p>
            <a:endParaRPr lang="sv-SE"/>
          </a:p>
        </p:txBody>
      </p:sp>
      <p:sp>
        <p:nvSpPr>
          <p:cNvPr id="6" name="Platshållare för bildnummer 5">
            <a:extLst>
              <a:ext uri="{FF2B5EF4-FFF2-40B4-BE49-F238E27FC236}">
                <a16:creationId xmlns:a16="http://schemas.microsoft.com/office/drawing/2014/main" id="{EB248BA8-C62D-4B40-910D-A5D0B62C28AD}"/>
              </a:ext>
            </a:extLst>
          </p:cNvPr>
          <p:cNvSpPr>
            <a:spLocks noGrp="1"/>
          </p:cNvSpPr>
          <p:nvPr>
            <p:ph type="sldNum" sz="quarter" idx="12"/>
          </p:nvPr>
        </p:nvSpPr>
        <p:spPr>
          <a:xfrm>
            <a:off x="3007320" y="6356348"/>
            <a:ext cx="432742" cy="365125"/>
          </a:xfrm>
        </p:spPr>
        <p:txBody>
          <a:bodyPr/>
          <a:lstStyle/>
          <a:p>
            <a:fld id="{696A28D3-22CF-4FB0-80FD-EC473B325B38}" type="slidenum">
              <a:rPr lang="sv-SE" smtClean="0"/>
              <a:t>‹#›</a:t>
            </a:fld>
            <a:endParaRPr lang="sv-SE"/>
          </a:p>
        </p:txBody>
      </p:sp>
      <p:sp>
        <p:nvSpPr>
          <p:cNvPr id="10" name="Rektangel 9">
            <a:extLst>
              <a:ext uri="{FF2B5EF4-FFF2-40B4-BE49-F238E27FC236}">
                <a16:creationId xmlns:a16="http://schemas.microsoft.com/office/drawing/2014/main" id="{E48F43F3-8725-4978-AD0F-851BF84E9977}"/>
              </a:ext>
            </a:extLst>
          </p:cNvPr>
          <p:cNvSpPr/>
          <p:nvPr userDrawn="1"/>
        </p:nvSpPr>
        <p:spPr>
          <a:xfrm>
            <a:off x="0" y="0"/>
            <a:ext cx="18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F5B0D707-3061-4AD5-984C-9C10D779A269}"/>
              </a:ext>
            </a:extLst>
          </p:cNvPr>
          <p:cNvSpPr/>
          <p:nvPr userDrawn="1"/>
        </p:nvSpPr>
        <p:spPr>
          <a:xfrm>
            <a:off x="12012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70094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BD5745-D09E-40AF-B411-41D97075C78D}"/>
              </a:ext>
            </a:extLst>
          </p:cNvPr>
          <p:cNvSpPr>
            <a:spLocks noGrp="1"/>
          </p:cNvSpPr>
          <p:nvPr>
            <p:ph type="title"/>
          </p:nvPr>
        </p:nvSpPr>
        <p:spPr/>
        <p:txBody>
          <a:bodyPr>
            <a:noAutofit/>
          </a:bodyPr>
          <a:lstStyle/>
          <a:p>
            <a:r>
              <a:rPr lang="sv-SE" smtClean="0"/>
              <a:t>Klicka här för att ändra format</a:t>
            </a:r>
            <a:endParaRPr lang="sv-SE" dirty="0"/>
          </a:p>
        </p:txBody>
      </p:sp>
      <p:sp>
        <p:nvSpPr>
          <p:cNvPr id="3" name="Platshållare för innehåll 2">
            <a:extLst>
              <a:ext uri="{FF2B5EF4-FFF2-40B4-BE49-F238E27FC236}">
                <a16:creationId xmlns:a16="http://schemas.microsoft.com/office/drawing/2014/main" id="{D0F38C46-6AF1-4B68-BC01-6E950AA58B08}"/>
              </a:ext>
            </a:extLst>
          </p:cNvPr>
          <p:cNvSpPr>
            <a:spLocks noGrp="1"/>
          </p:cNvSpPr>
          <p:nvPr>
            <p:ph sz="half" idx="1"/>
          </p:nvPr>
        </p:nvSpPr>
        <p:spPr>
          <a:xfrm>
            <a:off x="1007999" y="1535113"/>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a:extLst>
              <a:ext uri="{FF2B5EF4-FFF2-40B4-BE49-F238E27FC236}">
                <a16:creationId xmlns:a16="http://schemas.microsoft.com/office/drawing/2014/main" id="{57D4F25B-617D-4324-9D7D-CA844B9FB7C2}"/>
              </a:ext>
            </a:extLst>
          </p:cNvPr>
          <p:cNvSpPr>
            <a:spLocks noGrp="1"/>
          </p:cNvSpPr>
          <p:nvPr>
            <p:ph sz="half" idx="2"/>
          </p:nvPr>
        </p:nvSpPr>
        <p:spPr>
          <a:xfrm>
            <a:off x="6189598" y="1530217"/>
            <a:ext cx="4994401" cy="4351338"/>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a:extLst>
              <a:ext uri="{FF2B5EF4-FFF2-40B4-BE49-F238E27FC236}">
                <a16:creationId xmlns:a16="http://schemas.microsoft.com/office/drawing/2014/main" id="{4C4419C6-376D-4C6E-BE3D-B274817B4508}"/>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6" name="Platshållare för sidfot 5">
            <a:extLst>
              <a:ext uri="{FF2B5EF4-FFF2-40B4-BE49-F238E27FC236}">
                <a16:creationId xmlns:a16="http://schemas.microsoft.com/office/drawing/2014/main" id="{813E5173-5D2E-4D30-9FFA-AA056111FA0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588ACC9-BF94-484B-9A2B-454F065F7D4E}"/>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291019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F63D6F9-84B0-4A5C-8E4B-BC68E6C6EF99}"/>
              </a:ext>
            </a:extLst>
          </p:cNvPr>
          <p:cNvSpPr>
            <a:spLocks noGrp="1"/>
          </p:cNvSpPr>
          <p:nvPr>
            <p:ph type="body" idx="1"/>
          </p:nvPr>
        </p:nvSpPr>
        <p:spPr>
          <a:xfrm>
            <a:off x="1007533" y="153511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a:extLst>
              <a:ext uri="{FF2B5EF4-FFF2-40B4-BE49-F238E27FC236}">
                <a16:creationId xmlns:a16="http://schemas.microsoft.com/office/drawing/2014/main" id="{952354B6-EA03-4633-BF8C-740DFABDCCD7}"/>
              </a:ext>
            </a:extLst>
          </p:cNvPr>
          <p:cNvSpPr>
            <a:spLocks noGrp="1"/>
          </p:cNvSpPr>
          <p:nvPr>
            <p:ph sz="half" idx="2"/>
          </p:nvPr>
        </p:nvSpPr>
        <p:spPr>
          <a:xfrm>
            <a:off x="1007533" y="2226392"/>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a:extLst>
              <a:ext uri="{FF2B5EF4-FFF2-40B4-BE49-F238E27FC236}">
                <a16:creationId xmlns:a16="http://schemas.microsoft.com/office/drawing/2014/main" id="{F649AF67-0586-4B82-B127-BCF1D142CD35}"/>
              </a:ext>
            </a:extLst>
          </p:cNvPr>
          <p:cNvSpPr>
            <a:spLocks noGrp="1"/>
          </p:cNvSpPr>
          <p:nvPr>
            <p:ph type="body" sz="quarter" idx="3"/>
          </p:nvPr>
        </p:nvSpPr>
        <p:spPr>
          <a:xfrm>
            <a:off x="6195485" y="1529883"/>
            <a:ext cx="4988984"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a:extLst>
              <a:ext uri="{FF2B5EF4-FFF2-40B4-BE49-F238E27FC236}">
                <a16:creationId xmlns:a16="http://schemas.microsoft.com/office/drawing/2014/main" id="{808B6D22-C9A1-4DC3-9391-6DE49E2DA559}"/>
              </a:ext>
            </a:extLst>
          </p:cNvPr>
          <p:cNvSpPr>
            <a:spLocks noGrp="1"/>
          </p:cNvSpPr>
          <p:nvPr>
            <p:ph sz="quarter" idx="4"/>
          </p:nvPr>
        </p:nvSpPr>
        <p:spPr>
          <a:xfrm>
            <a:off x="6195485" y="2226391"/>
            <a:ext cx="4988984" cy="3774405"/>
          </a:xfrm>
        </p:spPr>
        <p:txBody>
          <a:bodyPr>
            <a:noAutofit/>
          </a:bodyPr>
          <a:lstStyle>
            <a:lvl1pPr>
              <a:defRPr sz="2400"/>
            </a:lvl1pPr>
            <a:lvl2pPr>
              <a:defRPr sz="1800"/>
            </a:lvl2pPr>
            <a:lvl3pPr>
              <a:defRPr sz="1600"/>
            </a:lvl3pPr>
            <a:lvl4pPr>
              <a:defRPr sz="1400"/>
            </a:lvl4pPr>
            <a:lvl5pPr>
              <a:defRPr sz="14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Platshållare för datum 6">
            <a:extLst>
              <a:ext uri="{FF2B5EF4-FFF2-40B4-BE49-F238E27FC236}">
                <a16:creationId xmlns:a16="http://schemas.microsoft.com/office/drawing/2014/main" id="{E30EC6AC-22D3-4986-B75B-4A9C4E008D86}"/>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8" name="Platshållare för sidfot 7">
            <a:extLst>
              <a:ext uri="{FF2B5EF4-FFF2-40B4-BE49-F238E27FC236}">
                <a16:creationId xmlns:a16="http://schemas.microsoft.com/office/drawing/2014/main" id="{4CAA757E-6409-4B8A-9DCF-C2B973D9CB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F956D3A-FB10-4BC7-B775-EEC3B0F09BB9}"/>
              </a:ext>
            </a:extLst>
          </p:cNvPr>
          <p:cNvSpPr>
            <a:spLocks noGrp="1"/>
          </p:cNvSpPr>
          <p:nvPr>
            <p:ph type="sldNum" sz="quarter" idx="12"/>
          </p:nvPr>
        </p:nvSpPr>
        <p:spPr/>
        <p:txBody>
          <a:bodyPr/>
          <a:lstStyle/>
          <a:p>
            <a:fld id="{696A28D3-22CF-4FB0-80FD-EC473B325B38}" type="slidenum">
              <a:rPr lang="sv-SE" smtClean="0"/>
              <a:t>‹#›</a:t>
            </a:fld>
            <a:endParaRPr lang="sv-SE"/>
          </a:p>
        </p:txBody>
      </p:sp>
      <p:sp>
        <p:nvSpPr>
          <p:cNvPr id="11" name="Rubrik 10">
            <a:extLst>
              <a:ext uri="{FF2B5EF4-FFF2-40B4-BE49-F238E27FC236}">
                <a16:creationId xmlns:a16="http://schemas.microsoft.com/office/drawing/2014/main" id="{B6E6C1AE-FB17-4361-B576-BEA64F324FD2}"/>
              </a:ext>
            </a:extLst>
          </p:cNvPr>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3557892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002D4F-0565-4D94-B732-A81A7631CE88}"/>
              </a:ext>
            </a:extLst>
          </p:cNvPr>
          <p:cNvSpPr>
            <a:spLocks noGrp="1"/>
          </p:cNvSpPr>
          <p:nvPr>
            <p:ph type="title"/>
          </p:nvPr>
        </p:nvSpPr>
        <p:spPr/>
        <p:txBody>
          <a:bodyPr/>
          <a:lstStyle/>
          <a:p>
            <a:r>
              <a:rPr lang="sv-SE" smtClean="0"/>
              <a:t>Klicka här för att ändra format</a:t>
            </a:r>
            <a:endParaRPr lang="sv-SE" dirty="0"/>
          </a:p>
        </p:txBody>
      </p:sp>
      <p:sp>
        <p:nvSpPr>
          <p:cNvPr id="3" name="Platshållare för datum 2">
            <a:extLst>
              <a:ext uri="{FF2B5EF4-FFF2-40B4-BE49-F238E27FC236}">
                <a16:creationId xmlns:a16="http://schemas.microsoft.com/office/drawing/2014/main" id="{29290BF0-624A-4FEB-AD73-4B87CFDED0C5}"/>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4" name="Platshållare för sidfot 3">
            <a:extLst>
              <a:ext uri="{FF2B5EF4-FFF2-40B4-BE49-F238E27FC236}">
                <a16:creationId xmlns:a16="http://schemas.microsoft.com/office/drawing/2014/main" id="{AA57C6F1-0C9D-4071-9328-1490E5D8E72A}"/>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1D3DB7D4-08D4-4FBD-BD00-F4ED9229D666}"/>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1954823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A94A45A-C174-4054-A20D-27B4CD00287E}"/>
              </a:ext>
            </a:extLst>
          </p:cNvPr>
          <p:cNvSpPr>
            <a:spLocks noGrp="1"/>
          </p:cNvSpPr>
          <p:nvPr>
            <p:ph type="dt" sz="half" idx="10"/>
          </p:nvPr>
        </p:nvSpPr>
        <p:spPr/>
        <p:txBody>
          <a:bodyPr/>
          <a:lstStyle/>
          <a:p>
            <a:fld id="{C3CAB3A1-2D40-4BA9-A61B-AFD14D1D0A73}" type="datetimeFigureOut">
              <a:rPr lang="sv-SE" smtClean="0"/>
              <a:t>2021-04-28</a:t>
            </a:fld>
            <a:endParaRPr lang="sv-SE"/>
          </a:p>
        </p:txBody>
      </p:sp>
      <p:sp>
        <p:nvSpPr>
          <p:cNvPr id="3" name="Platshållare för sidfot 2">
            <a:extLst>
              <a:ext uri="{FF2B5EF4-FFF2-40B4-BE49-F238E27FC236}">
                <a16:creationId xmlns:a16="http://schemas.microsoft.com/office/drawing/2014/main" id="{8EE4D111-992E-4CFB-BAE2-CC3CDB8AFA6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283D67C0-CF9F-42BB-8C18-2A414B41AA15}"/>
              </a:ext>
            </a:extLst>
          </p:cNvPr>
          <p:cNvSpPr>
            <a:spLocks noGrp="1"/>
          </p:cNvSpPr>
          <p:nvPr>
            <p:ph type="sldNum" sz="quarter" idx="12"/>
          </p:nvPr>
        </p:nvSpPr>
        <p:spPr/>
        <p:txBody>
          <a:bodyPr/>
          <a:lstStyle/>
          <a:p>
            <a:fld id="{696A28D3-22CF-4FB0-80FD-EC473B325B38}" type="slidenum">
              <a:rPr lang="sv-SE" smtClean="0"/>
              <a:t>‹#›</a:t>
            </a:fld>
            <a:endParaRPr lang="sv-SE"/>
          </a:p>
        </p:txBody>
      </p:sp>
    </p:spTree>
    <p:extLst>
      <p:ext uri="{BB962C8B-B14F-4D97-AF65-F5344CB8AC3E}">
        <p14:creationId xmlns:p14="http://schemas.microsoft.com/office/powerpoint/2010/main" val="419667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Rubrikbild alt. 2">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15F10B-3E52-4A01-A074-8FACED82946C}"/>
              </a:ext>
            </a:extLst>
          </p:cNvPr>
          <p:cNvSpPr>
            <a:spLocks noGrp="1"/>
          </p:cNvSpPr>
          <p:nvPr>
            <p:ph type="title"/>
          </p:nvPr>
        </p:nvSpPr>
        <p:spPr>
          <a:xfrm>
            <a:off x="2580816" y="2564904"/>
            <a:ext cx="6370622" cy="720000"/>
          </a:xfrm>
        </p:spPr>
        <p:txBody>
          <a:bodyPr anchor="b">
            <a:noAutofit/>
          </a:bodyPr>
          <a:lstStyle>
            <a:lvl1pPr>
              <a:defRPr sz="3800"/>
            </a:lvl1pPr>
          </a:lstStyle>
          <a:p>
            <a:r>
              <a:rPr lang="sv-SE" smtClean="0"/>
              <a:t>Klicka här för att ändra format</a:t>
            </a:r>
            <a:endParaRPr lang="sv-SE" dirty="0"/>
          </a:p>
        </p:txBody>
      </p:sp>
      <p:sp>
        <p:nvSpPr>
          <p:cNvPr id="3" name="Platshållare för text 2">
            <a:extLst>
              <a:ext uri="{FF2B5EF4-FFF2-40B4-BE49-F238E27FC236}">
                <a16:creationId xmlns:a16="http://schemas.microsoft.com/office/drawing/2014/main" id="{E837DAB8-FB21-4D42-8249-61209DB20594}"/>
              </a:ext>
            </a:extLst>
          </p:cNvPr>
          <p:cNvSpPr>
            <a:spLocks noGrp="1"/>
          </p:cNvSpPr>
          <p:nvPr>
            <p:ph type="body" idx="1"/>
          </p:nvPr>
        </p:nvSpPr>
        <p:spPr>
          <a:xfrm>
            <a:off x="2580000" y="3329642"/>
            <a:ext cx="6370622" cy="360238"/>
          </a:xfrm>
        </p:spPr>
        <p:txBody>
          <a:bodyPr>
            <a:no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a:extLst>
              <a:ext uri="{FF2B5EF4-FFF2-40B4-BE49-F238E27FC236}">
                <a16:creationId xmlns:a16="http://schemas.microsoft.com/office/drawing/2014/main" id="{6C93CF3E-FD48-488B-BD44-A66A90A93090}"/>
              </a:ext>
            </a:extLst>
          </p:cNvPr>
          <p:cNvSpPr>
            <a:spLocks noGrp="1"/>
          </p:cNvSpPr>
          <p:nvPr>
            <p:ph type="dt" sz="half" idx="10"/>
          </p:nvPr>
        </p:nvSpPr>
        <p:spPr>
          <a:xfrm>
            <a:off x="2580000" y="3734618"/>
            <a:ext cx="6370622" cy="365125"/>
          </a:xfrm>
        </p:spPr>
        <p:txBody>
          <a:bodyPr/>
          <a:lstStyle>
            <a:lvl1pPr>
              <a:defRPr sz="15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BC6911B9-2C51-4BA5-A9CC-26E676A0FA8F}"/>
              </a:ext>
            </a:extLst>
          </p:cNvPr>
          <p:cNvSpPr>
            <a:spLocks noGrp="1"/>
          </p:cNvSpPr>
          <p:nvPr>
            <p:ph type="ftr" sz="quarter" idx="11"/>
          </p:nvPr>
        </p:nvSpPr>
        <p:spPr>
          <a:xfrm>
            <a:off x="3660555" y="6356349"/>
            <a:ext cx="8196085" cy="365125"/>
          </a:xfrm>
        </p:spPr>
        <p:txBody>
          <a:bodyPr/>
          <a:lstStyle/>
          <a:p>
            <a:endParaRPr lang="sv-SE"/>
          </a:p>
        </p:txBody>
      </p:sp>
      <p:sp>
        <p:nvSpPr>
          <p:cNvPr id="6" name="Platshållare för bildnummer 5">
            <a:extLst>
              <a:ext uri="{FF2B5EF4-FFF2-40B4-BE49-F238E27FC236}">
                <a16:creationId xmlns:a16="http://schemas.microsoft.com/office/drawing/2014/main" id="{EB248BA8-C62D-4B40-910D-A5D0B62C28AD}"/>
              </a:ext>
            </a:extLst>
          </p:cNvPr>
          <p:cNvSpPr>
            <a:spLocks noGrp="1"/>
          </p:cNvSpPr>
          <p:nvPr>
            <p:ph type="sldNum" sz="quarter" idx="12"/>
          </p:nvPr>
        </p:nvSpPr>
        <p:spPr>
          <a:xfrm>
            <a:off x="3007320" y="6356348"/>
            <a:ext cx="432742" cy="365125"/>
          </a:xfrm>
        </p:spPr>
        <p:txBody>
          <a:bodyPr/>
          <a:lstStyle/>
          <a:p>
            <a:fld id="{696A28D3-22CF-4FB0-80FD-EC473B325B38}" type="slidenum">
              <a:rPr lang="sv-SE" smtClean="0"/>
              <a:t>‹#›</a:t>
            </a:fld>
            <a:endParaRPr lang="sv-SE"/>
          </a:p>
        </p:txBody>
      </p:sp>
      <p:pic>
        <p:nvPicPr>
          <p:cNvPr id="14" name="Bild 13">
            <a:extLst>
              <a:ext uri="{FF2B5EF4-FFF2-40B4-BE49-F238E27FC236}">
                <a16:creationId xmlns:a16="http://schemas.microsoft.com/office/drawing/2014/main" id="{3362D2E0-5466-47B8-B8DE-2C325B78534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42913" y="150012"/>
            <a:ext cx="1080120" cy="1080120"/>
          </a:xfrm>
          <a:prstGeom prst="rect">
            <a:avLst/>
          </a:prstGeom>
        </p:spPr>
      </p:pic>
      <p:sp>
        <p:nvSpPr>
          <p:cNvPr id="18" name="Frihandsfigur: Form 17">
            <a:extLst>
              <a:ext uri="{FF2B5EF4-FFF2-40B4-BE49-F238E27FC236}">
                <a16:creationId xmlns:a16="http://schemas.microsoft.com/office/drawing/2014/main" id="{E67B33AE-D2CE-4C7C-9E35-D26FA53F1940}"/>
              </a:ext>
            </a:extLst>
          </p:cNvPr>
          <p:cNvSpPr/>
          <p:nvPr/>
        </p:nvSpPr>
        <p:spPr>
          <a:xfrm>
            <a:off x="9918700" y="0"/>
            <a:ext cx="2279650" cy="4527550"/>
          </a:xfrm>
          <a:custGeom>
            <a:avLst/>
            <a:gdLst>
              <a:gd name="connsiteX0" fmla="*/ 0 w 2279650"/>
              <a:gd name="connsiteY0" fmla="*/ 0 h 4527550"/>
              <a:gd name="connsiteX1" fmla="*/ 2273300 w 2279650"/>
              <a:gd name="connsiteY1" fmla="*/ 4527550 h 4527550"/>
              <a:gd name="connsiteX2" fmla="*/ 2279650 w 2279650"/>
              <a:gd name="connsiteY2" fmla="*/ 0 h 4527550"/>
              <a:gd name="connsiteX3" fmla="*/ 0 w 2279650"/>
              <a:gd name="connsiteY3" fmla="*/ 0 h 4527550"/>
            </a:gdLst>
            <a:ahLst/>
            <a:cxnLst>
              <a:cxn ang="0">
                <a:pos x="connsiteX0" y="connsiteY0"/>
              </a:cxn>
              <a:cxn ang="0">
                <a:pos x="connsiteX1" y="connsiteY1"/>
              </a:cxn>
              <a:cxn ang="0">
                <a:pos x="connsiteX2" y="connsiteY2"/>
              </a:cxn>
              <a:cxn ang="0">
                <a:pos x="connsiteX3" y="connsiteY3"/>
              </a:cxn>
            </a:cxnLst>
            <a:rect l="l" t="t" r="r" b="b"/>
            <a:pathLst>
              <a:path w="2279650" h="4527550">
                <a:moveTo>
                  <a:pt x="0" y="0"/>
                </a:moveTo>
                <a:cubicBezTo>
                  <a:pt x="0" y="0"/>
                  <a:pt x="1752600" y="3162300"/>
                  <a:pt x="2273300" y="4527550"/>
                </a:cubicBezTo>
                <a:lnTo>
                  <a:pt x="2279650" y="0"/>
                </a:lnTo>
                <a:lnTo>
                  <a:pt x="0" y="0"/>
                </a:lnTo>
                <a:close/>
              </a:path>
            </a:pathLst>
          </a:custGeom>
          <a:solidFill>
            <a:srgbClr val="FFCC00"/>
          </a:solidFill>
          <a:ln w="6350" cap="flat">
            <a:noFill/>
            <a:prstDash val="solid"/>
            <a:miter/>
          </a:ln>
        </p:spPr>
        <p:txBody>
          <a:bodyPr rtlCol="0" anchor="ctr"/>
          <a:lstStyle/>
          <a:p>
            <a:endParaRPr lang="sv-SE"/>
          </a:p>
        </p:txBody>
      </p:sp>
      <p:sp>
        <p:nvSpPr>
          <p:cNvPr id="20" name="Frihandsfigur: Form 19">
            <a:extLst>
              <a:ext uri="{FF2B5EF4-FFF2-40B4-BE49-F238E27FC236}">
                <a16:creationId xmlns:a16="http://schemas.microsoft.com/office/drawing/2014/main" id="{48039F6A-5BE8-4782-AC82-556D665F49CD}"/>
              </a:ext>
            </a:extLst>
          </p:cNvPr>
          <p:cNvSpPr/>
          <p:nvPr/>
        </p:nvSpPr>
        <p:spPr>
          <a:xfrm>
            <a:off x="0" y="1949450"/>
            <a:ext cx="2063750" cy="4908550"/>
          </a:xfrm>
          <a:custGeom>
            <a:avLst/>
            <a:gdLst>
              <a:gd name="connsiteX0" fmla="*/ 0 w 2063750"/>
              <a:gd name="connsiteY0" fmla="*/ 0 h 4908550"/>
              <a:gd name="connsiteX1" fmla="*/ 2063750 w 2063750"/>
              <a:gd name="connsiteY1" fmla="*/ 4908550 h 4908550"/>
              <a:gd name="connsiteX2" fmla="*/ 0 w 2063750"/>
              <a:gd name="connsiteY2" fmla="*/ 4908550 h 4908550"/>
              <a:gd name="connsiteX3" fmla="*/ 0 w 2063750"/>
              <a:gd name="connsiteY3" fmla="*/ 0 h 4908550"/>
            </a:gdLst>
            <a:ahLst/>
            <a:cxnLst>
              <a:cxn ang="0">
                <a:pos x="connsiteX0" y="connsiteY0"/>
              </a:cxn>
              <a:cxn ang="0">
                <a:pos x="connsiteX1" y="connsiteY1"/>
              </a:cxn>
              <a:cxn ang="0">
                <a:pos x="connsiteX2" y="connsiteY2"/>
              </a:cxn>
              <a:cxn ang="0">
                <a:pos x="connsiteX3" y="connsiteY3"/>
              </a:cxn>
            </a:cxnLst>
            <a:rect l="l" t="t" r="r" b="b"/>
            <a:pathLst>
              <a:path w="2063750" h="4908550">
                <a:moveTo>
                  <a:pt x="0" y="0"/>
                </a:moveTo>
                <a:cubicBezTo>
                  <a:pt x="0" y="0"/>
                  <a:pt x="1276350" y="2482850"/>
                  <a:pt x="2063750" y="4908550"/>
                </a:cubicBezTo>
                <a:lnTo>
                  <a:pt x="0" y="4908550"/>
                </a:lnTo>
                <a:lnTo>
                  <a:pt x="0" y="0"/>
                </a:lnTo>
                <a:close/>
              </a:path>
            </a:pathLst>
          </a:custGeom>
          <a:solidFill>
            <a:srgbClr val="003366"/>
          </a:solidFill>
          <a:ln w="6350" cap="flat">
            <a:noFill/>
            <a:prstDash val="solid"/>
            <a:miter/>
          </a:ln>
        </p:spPr>
        <p:txBody>
          <a:bodyPr rtlCol="0" anchor="ctr"/>
          <a:lstStyle/>
          <a:p>
            <a:endParaRPr lang="sv-SE"/>
          </a:p>
        </p:txBody>
      </p:sp>
    </p:spTree>
    <p:extLst>
      <p:ext uri="{BB962C8B-B14F-4D97-AF65-F5344CB8AC3E}">
        <p14:creationId xmlns:p14="http://schemas.microsoft.com/office/powerpoint/2010/main" val="477166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bild alt. 3 med bild">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345ECBA9-F164-4AB7-BFDD-AB09F701849C}"/>
              </a:ext>
            </a:extLst>
          </p:cNvPr>
          <p:cNvSpPr>
            <a:spLocks noGrp="1"/>
          </p:cNvSpPr>
          <p:nvPr>
            <p:ph type="pic" sz="quarter" idx="13" hasCustomPrompt="1"/>
          </p:nvPr>
        </p:nvSpPr>
        <p:spPr>
          <a:xfrm>
            <a:off x="180000" y="1701694"/>
            <a:ext cx="11832000" cy="5158800"/>
          </a:xfrm>
        </p:spPr>
        <p:txBody>
          <a:bodyPr/>
          <a:lstStyle>
            <a:lvl1pPr>
              <a:defRPr/>
            </a:lvl1pPr>
          </a:lstStyle>
          <a:p>
            <a:r>
              <a:rPr lang="sv-SE" dirty="0"/>
              <a:t>Infoga bild från Bildbanken</a:t>
            </a:r>
          </a:p>
        </p:txBody>
      </p:sp>
      <p:sp>
        <p:nvSpPr>
          <p:cNvPr id="3" name="Platshållare för datum 2">
            <a:extLst>
              <a:ext uri="{FF2B5EF4-FFF2-40B4-BE49-F238E27FC236}">
                <a16:creationId xmlns:a16="http://schemas.microsoft.com/office/drawing/2014/main" id="{AC7ED846-FB07-41D2-803C-7B7EE2458BA9}"/>
              </a:ext>
            </a:extLst>
          </p:cNvPr>
          <p:cNvSpPr>
            <a:spLocks noGrp="1"/>
          </p:cNvSpPr>
          <p:nvPr>
            <p:ph type="dt" sz="half" idx="10"/>
          </p:nvPr>
        </p:nvSpPr>
        <p:spPr>
          <a:xfrm>
            <a:off x="10585696" y="140048"/>
            <a:ext cx="1415322" cy="301647"/>
          </a:xfrm>
        </p:spPr>
        <p:txBody>
          <a:bodyPr/>
          <a:lstStyle>
            <a:lvl1pPr algn="r">
              <a:defRPr sz="1500">
                <a:solidFill>
                  <a:schemeClr val="tx1"/>
                </a:solidFill>
              </a:defRPr>
            </a:lvl1pPr>
          </a:lstStyle>
          <a:p>
            <a:fld id="{C3CAB3A1-2D40-4BA9-A61B-AFD14D1D0A73}" type="datetimeFigureOut">
              <a:rPr lang="sv-SE" smtClean="0"/>
              <a:pPr/>
              <a:t>2021-04-28</a:t>
            </a:fld>
            <a:endParaRPr lang="sv-SE" dirty="0"/>
          </a:p>
        </p:txBody>
      </p:sp>
      <p:sp>
        <p:nvSpPr>
          <p:cNvPr id="4" name="Platshållare för sidfot 3">
            <a:extLst>
              <a:ext uri="{FF2B5EF4-FFF2-40B4-BE49-F238E27FC236}">
                <a16:creationId xmlns:a16="http://schemas.microsoft.com/office/drawing/2014/main" id="{06FB8DC0-4468-4824-AF92-2ADA986B4E21}"/>
              </a:ext>
            </a:extLst>
          </p:cNvPr>
          <p:cNvSpPr>
            <a:spLocks noGrp="1"/>
          </p:cNvSpPr>
          <p:nvPr>
            <p:ph type="ftr" sz="quarter" idx="11"/>
          </p:nvPr>
        </p:nvSpPr>
        <p:spPr>
          <a:xfrm>
            <a:off x="3541487" y="6912768"/>
            <a:ext cx="8315153" cy="45719"/>
          </a:xfrm>
        </p:spPr>
        <p:txBody>
          <a:bodyPr/>
          <a:lstStyle>
            <a:lvl1pPr>
              <a:defRPr sz="100">
                <a:solidFill>
                  <a:srgbClr val="E6E6E6"/>
                </a:solidFill>
              </a:defRPr>
            </a:lvl1pPr>
          </a:lstStyle>
          <a:p>
            <a:endParaRPr lang="sv-SE" dirty="0"/>
          </a:p>
        </p:txBody>
      </p:sp>
      <p:sp>
        <p:nvSpPr>
          <p:cNvPr id="5" name="Platshållare för bildnummer 4">
            <a:extLst>
              <a:ext uri="{FF2B5EF4-FFF2-40B4-BE49-F238E27FC236}">
                <a16:creationId xmlns:a16="http://schemas.microsoft.com/office/drawing/2014/main" id="{C70FAC23-DF2C-4B50-AECF-7A632A884B16}"/>
              </a:ext>
            </a:extLst>
          </p:cNvPr>
          <p:cNvSpPr>
            <a:spLocks noGrp="1"/>
          </p:cNvSpPr>
          <p:nvPr>
            <p:ph type="sldNum" sz="quarter" idx="12"/>
          </p:nvPr>
        </p:nvSpPr>
        <p:spPr>
          <a:xfrm>
            <a:off x="335360" y="6917719"/>
            <a:ext cx="432742" cy="45719"/>
          </a:xfrm>
        </p:spPr>
        <p:txBody>
          <a:bodyPr/>
          <a:lstStyle>
            <a:lvl1pPr>
              <a:defRPr sz="100">
                <a:solidFill>
                  <a:srgbClr val="E6E6E6"/>
                </a:solidFill>
              </a:defRPr>
            </a:lvl1pPr>
          </a:lstStyle>
          <a:p>
            <a:fld id="{696A28D3-22CF-4FB0-80FD-EC473B325B38}" type="slidenum">
              <a:rPr lang="sv-SE" smtClean="0"/>
              <a:pPr/>
              <a:t>‹#›</a:t>
            </a:fld>
            <a:endParaRPr lang="sv-SE" dirty="0"/>
          </a:p>
        </p:txBody>
      </p:sp>
      <p:sp>
        <p:nvSpPr>
          <p:cNvPr id="6" name="Underrubrik 2">
            <a:extLst>
              <a:ext uri="{FF2B5EF4-FFF2-40B4-BE49-F238E27FC236}">
                <a16:creationId xmlns:a16="http://schemas.microsoft.com/office/drawing/2014/main" id="{C31B49F8-8337-4A63-B860-74D97A487F19}"/>
              </a:ext>
            </a:extLst>
          </p:cNvPr>
          <p:cNvSpPr>
            <a:spLocks noGrp="1"/>
          </p:cNvSpPr>
          <p:nvPr>
            <p:ph type="subTitle" idx="1"/>
          </p:nvPr>
        </p:nvSpPr>
        <p:spPr>
          <a:xfrm>
            <a:off x="2580816" y="1239848"/>
            <a:ext cx="8697541" cy="32754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dirty="0"/>
          </a:p>
        </p:txBody>
      </p:sp>
      <p:sp>
        <p:nvSpPr>
          <p:cNvPr id="12" name="Rektangel 11">
            <a:extLst>
              <a:ext uri="{FF2B5EF4-FFF2-40B4-BE49-F238E27FC236}">
                <a16:creationId xmlns:a16="http://schemas.microsoft.com/office/drawing/2014/main" id="{46118340-7EF5-42F4-A242-D782504F7144}"/>
              </a:ext>
            </a:extLst>
          </p:cNvPr>
          <p:cNvSpPr/>
          <p:nvPr userDrawn="1"/>
        </p:nvSpPr>
        <p:spPr>
          <a:xfrm>
            <a:off x="0" y="0"/>
            <a:ext cx="18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24C8B542-A767-4C85-B7D6-B6E2D160FA45}"/>
              </a:ext>
            </a:extLst>
          </p:cNvPr>
          <p:cNvSpPr/>
          <p:nvPr userDrawn="1"/>
        </p:nvSpPr>
        <p:spPr>
          <a:xfrm>
            <a:off x="12012000" y="0"/>
            <a:ext cx="180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6">
            <a:extLst>
              <a:ext uri="{FF2B5EF4-FFF2-40B4-BE49-F238E27FC236}">
                <a16:creationId xmlns:a16="http://schemas.microsoft.com/office/drawing/2014/main" id="{7793906D-44A5-480D-B05E-367ECCBA2C57}"/>
              </a:ext>
            </a:extLst>
          </p:cNvPr>
          <p:cNvSpPr>
            <a:spLocks noGrp="1"/>
          </p:cNvSpPr>
          <p:nvPr>
            <p:ph type="title"/>
          </p:nvPr>
        </p:nvSpPr>
        <p:spPr>
          <a:xfrm>
            <a:off x="2580815" y="509388"/>
            <a:ext cx="8697541" cy="730460"/>
          </a:xfrm>
        </p:spPr>
        <p:txBody>
          <a:bodyPr>
            <a:noAutofit/>
          </a:bodyPr>
          <a:lstStyle>
            <a:lvl1pPr>
              <a:defRPr sz="3800"/>
            </a:lvl1pPr>
          </a:lstStyle>
          <a:p>
            <a:r>
              <a:rPr lang="sv-SE" smtClean="0"/>
              <a:t>Klicka här för att ändra format</a:t>
            </a:r>
            <a:endParaRPr lang="sv-SE"/>
          </a:p>
        </p:txBody>
      </p:sp>
      <p:pic>
        <p:nvPicPr>
          <p:cNvPr id="15" name="Bild 14">
            <a:extLst>
              <a:ext uri="{FF2B5EF4-FFF2-40B4-BE49-F238E27FC236}">
                <a16:creationId xmlns:a16="http://schemas.microsoft.com/office/drawing/2014/main" id="{2E5D3818-F80C-4A2D-A385-2DDFFE645F0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42913" y="150012"/>
            <a:ext cx="1080120" cy="1080120"/>
          </a:xfrm>
          <a:prstGeom prst="rect">
            <a:avLst/>
          </a:prstGeom>
        </p:spPr>
      </p:pic>
    </p:spTree>
    <p:extLst>
      <p:ext uri="{BB962C8B-B14F-4D97-AF65-F5344CB8AC3E}">
        <p14:creationId xmlns:p14="http://schemas.microsoft.com/office/powerpoint/2010/main" val="154695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3407ACE-5946-4E40-AB1D-F335253EF054}"/>
              </a:ext>
            </a:extLst>
          </p:cNvPr>
          <p:cNvSpPr>
            <a:spLocks noGrp="1"/>
          </p:cNvSpPr>
          <p:nvPr>
            <p:ph type="title"/>
          </p:nvPr>
        </p:nvSpPr>
        <p:spPr>
          <a:xfrm>
            <a:off x="1008000" y="509388"/>
            <a:ext cx="10176000" cy="720000"/>
          </a:xfrm>
          <a:prstGeom prst="rect">
            <a:avLst/>
          </a:prstGeom>
        </p:spPr>
        <p:txBody>
          <a:bodyPr vert="horz" lIns="91440" tIns="45720" rIns="91440" bIns="45720" rtlCol="0" anchor="b">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F9D02A5-F05D-4D5E-A212-8B5C16FCE436}"/>
              </a:ext>
            </a:extLst>
          </p:cNvPr>
          <p:cNvSpPr>
            <a:spLocks noGrp="1"/>
          </p:cNvSpPr>
          <p:nvPr>
            <p:ph type="body" idx="1"/>
          </p:nvPr>
        </p:nvSpPr>
        <p:spPr>
          <a:xfrm>
            <a:off x="1007999" y="1535113"/>
            <a:ext cx="10176001" cy="4351338"/>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4EFF7142-315F-44E7-A42C-DA2DC5B6F7D1}"/>
              </a:ext>
            </a:extLst>
          </p:cNvPr>
          <p:cNvSpPr>
            <a:spLocks noGrp="1"/>
          </p:cNvSpPr>
          <p:nvPr>
            <p:ph type="dt" sz="half" idx="2"/>
          </p:nvPr>
        </p:nvSpPr>
        <p:spPr>
          <a:xfrm>
            <a:off x="1007999" y="6356349"/>
            <a:ext cx="910953" cy="365125"/>
          </a:xfrm>
          <a:prstGeom prst="rect">
            <a:avLst/>
          </a:prstGeom>
        </p:spPr>
        <p:txBody>
          <a:bodyPr vert="horz" lIns="91440" tIns="45720" rIns="91440" bIns="45720" rtlCol="0" anchor="ctr"/>
          <a:lstStyle>
            <a:lvl1pPr algn="l">
              <a:defRPr sz="1000">
                <a:solidFill>
                  <a:schemeClr val="tx1"/>
                </a:solidFill>
              </a:defRPr>
            </a:lvl1pPr>
          </a:lstStyle>
          <a:p>
            <a:fld id="{C3CAB3A1-2D40-4BA9-A61B-AFD14D1D0A73}" type="datetimeFigureOut">
              <a:rPr lang="sv-SE" smtClean="0"/>
              <a:pPr/>
              <a:t>2021-04-28</a:t>
            </a:fld>
            <a:endParaRPr lang="sv-SE"/>
          </a:p>
        </p:txBody>
      </p:sp>
      <p:sp>
        <p:nvSpPr>
          <p:cNvPr id="5" name="Platshållare för sidfot 4">
            <a:extLst>
              <a:ext uri="{FF2B5EF4-FFF2-40B4-BE49-F238E27FC236}">
                <a16:creationId xmlns:a16="http://schemas.microsoft.com/office/drawing/2014/main" id="{73A13C2D-A1D6-4AA7-8602-B0CA3DAB5195}"/>
              </a:ext>
            </a:extLst>
          </p:cNvPr>
          <p:cNvSpPr>
            <a:spLocks noGrp="1"/>
          </p:cNvSpPr>
          <p:nvPr>
            <p:ph type="ftr" sz="quarter" idx="3"/>
          </p:nvPr>
        </p:nvSpPr>
        <p:spPr>
          <a:xfrm>
            <a:off x="1993663" y="6356349"/>
            <a:ext cx="8903000" cy="365125"/>
          </a:xfrm>
          <a:prstGeom prst="rect">
            <a:avLst/>
          </a:prstGeom>
        </p:spPr>
        <p:txBody>
          <a:bodyPr vert="horz" lIns="91440" tIns="45720" rIns="91440" bIns="45720" rtlCol="0" anchor="ctr"/>
          <a:lstStyle>
            <a:lvl1pPr algn="l">
              <a:defRPr sz="1000">
                <a:solidFill>
                  <a:schemeClr val="tx1"/>
                </a:solidFill>
              </a:defRPr>
            </a:lvl1pPr>
          </a:lstStyle>
          <a:p>
            <a:endParaRPr lang="sv-SE" dirty="0"/>
          </a:p>
        </p:txBody>
      </p:sp>
      <p:sp>
        <p:nvSpPr>
          <p:cNvPr id="6" name="Platshållare för bildnummer 5">
            <a:extLst>
              <a:ext uri="{FF2B5EF4-FFF2-40B4-BE49-F238E27FC236}">
                <a16:creationId xmlns:a16="http://schemas.microsoft.com/office/drawing/2014/main" id="{DECA39A5-7F13-41E2-AE5C-779F2887C155}"/>
              </a:ext>
            </a:extLst>
          </p:cNvPr>
          <p:cNvSpPr>
            <a:spLocks noGrp="1"/>
          </p:cNvSpPr>
          <p:nvPr>
            <p:ph type="sldNum" sz="quarter" idx="4"/>
          </p:nvPr>
        </p:nvSpPr>
        <p:spPr>
          <a:xfrm>
            <a:off x="335360" y="6356348"/>
            <a:ext cx="432742" cy="365125"/>
          </a:xfrm>
          <a:prstGeom prst="rect">
            <a:avLst/>
          </a:prstGeom>
        </p:spPr>
        <p:txBody>
          <a:bodyPr vert="horz" lIns="91440" tIns="45720" rIns="91440" bIns="45720" rtlCol="0" anchor="ctr"/>
          <a:lstStyle>
            <a:lvl1pPr algn="l">
              <a:defRPr sz="1000">
                <a:solidFill>
                  <a:schemeClr val="tx1"/>
                </a:solidFill>
              </a:defRPr>
            </a:lvl1pPr>
          </a:lstStyle>
          <a:p>
            <a:fld id="{696A28D3-22CF-4FB0-80FD-EC473B325B38}" type="slidenum">
              <a:rPr lang="sv-SE" smtClean="0"/>
              <a:pPr/>
              <a:t>‹#›</a:t>
            </a:fld>
            <a:endParaRPr lang="sv-SE" dirty="0"/>
          </a:p>
        </p:txBody>
      </p:sp>
      <p:pic>
        <p:nvPicPr>
          <p:cNvPr id="8" name="Bild 7">
            <a:extLst>
              <a:ext uri="{FF2B5EF4-FFF2-40B4-BE49-F238E27FC236}">
                <a16:creationId xmlns:a16="http://schemas.microsoft.com/office/drawing/2014/main" id="{C5D8D481-F981-4482-9E10-2ACF3BCCA3E2}"/>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136560" y="5873046"/>
            <a:ext cx="720080" cy="720080"/>
          </a:xfrm>
          <a:prstGeom prst="rect">
            <a:avLst/>
          </a:prstGeom>
        </p:spPr>
      </p:pic>
    </p:spTree>
    <p:extLst>
      <p:ext uri="{BB962C8B-B14F-4D97-AF65-F5344CB8AC3E}">
        <p14:creationId xmlns:p14="http://schemas.microsoft.com/office/powerpoint/2010/main" val="4173358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3" r:id="rId8"/>
    <p:sldLayoutId id="2147483656" r:id="rId9"/>
    <p:sldLayoutId id="2147483658" r:id="rId10"/>
    <p:sldLayoutId id="2147483657" r:id="rId11"/>
    <p:sldLayoutId id="2147483659" r:id="rId12"/>
    <p:sldLayoutId id="2147483660" r:id="rId13"/>
    <p:sldLayoutId id="2147483661" r:id="rId14"/>
    <p:sldLayoutId id="2147483662" r:id="rId15"/>
    <p:sldLayoutId id="2147483664" r:id="rId16"/>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24000" indent="-3240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48000" indent="-324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972000" indent="-324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296000" indent="-324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1620000" indent="-324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6.jp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4.skatteverket.se/rattsligvagledning/edition/2021.2/387731.html" TargetMode="External"/><Relationship Id="rId5" Type="http://schemas.openxmlformats.org/officeDocument/2006/relationships/hyperlink" Target="https://www.oecd-ilibrary.org/social-issues-migration-health/guidance-on-the-transfer-pricing-implications-of-the-covid-19-pandemic_731a59b0-en"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F6FF70A-F9E1-4EFE-A4EE-03F1F7BD5111}"/>
              </a:ext>
            </a:extLst>
          </p:cNvPr>
          <p:cNvSpPr>
            <a:spLocks noGrp="1"/>
          </p:cNvSpPr>
          <p:nvPr>
            <p:ph type="ctrTitle"/>
          </p:nvPr>
        </p:nvSpPr>
        <p:spPr/>
        <p:txBody>
          <a:bodyPr/>
          <a:lstStyle/>
          <a:p>
            <a:pPr algn="ctr"/>
            <a:r>
              <a:rPr lang="sv-SE" sz="3200" dirty="0">
                <a:solidFill>
                  <a:schemeClr val="tx2"/>
                </a:solidFill>
              </a:rPr>
              <a:t>Internprissättning och konsekvenserna av Covid-19</a:t>
            </a:r>
          </a:p>
        </p:txBody>
      </p:sp>
      <p:pic>
        <p:nvPicPr>
          <p:cNvPr id="2" name="Bil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8691" y="5978236"/>
            <a:ext cx="406400" cy="406400"/>
          </a:xfrm>
          <a:prstGeom prst="rect">
            <a:avLst/>
          </a:prstGeom>
        </p:spPr>
      </p:pic>
    </p:spTree>
    <p:extLst>
      <p:ext uri="{BB962C8B-B14F-4D97-AF65-F5344CB8AC3E}">
        <p14:creationId xmlns:p14="http://schemas.microsoft.com/office/powerpoint/2010/main" val="238938404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003963" y="2091384"/>
            <a:ext cx="3876190" cy="1684749"/>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bg1"/>
                </a:solidFill>
              </a:rPr>
              <a:t>Övergripande information om OECD:s vägledning med anledning av Covid-19</a:t>
            </a:r>
          </a:p>
        </p:txBody>
      </p:sp>
      <p:sp>
        <p:nvSpPr>
          <p:cNvPr id="6" name="Rektangel 5"/>
          <p:cNvSpPr/>
          <p:nvPr/>
        </p:nvSpPr>
        <p:spPr>
          <a:xfrm>
            <a:off x="6244813" y="4219339"/>
            <a:ext cx="3876190" cy="1684749"/>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bg1"/>
                </a:solidFill>
              </a:rPr>
              <a:t>Vissa frågeställningar som kan aktualiseras vid prissättning av immateriella tillgångar</a:t>
            </a:r>
          </a:p>
        </p:txBody>
      </p:sp>
      <p:sp>
        <p:nvSpPr>
          <p:cNvPr id="7" name="Rektangel 6"/>
          <p:cNvSpPr/>
          <p:nvPr/>
        </p:nvSpPr>
        <p:spPr>
          <a:xfrm>
            <a:off x="1693334" y="4219339"/>
            <a:ext cx="3876190" cy="1684749"/>
          </a:xfrm>
          <a:prstGeom prst="rect">
            <a:avLst/>
          </a:prstGeom>
          <a:solidFill>
            <a:schemeClr val="tx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solidFill>
                  <a:schemeClr val="bg1"/>
                </a:solidFill>
              </a:rPr>
              <a:t>Vissa frågeställningar som kan aktualiseras för koncernbolag med få funktioner och lägre nivå av risker</a:t>
            </a:r>
          </a:p>
        </p:txBody>
      </p:sp>
      <p:sp>
        <p:nvSpPr>
          <p:cNvPr id="8" name="Rubrik 4"/>
          <p:cNvSpPr>
            <a:spLocks noGrp="1"/>
          </p:cNvSpPr>
          <p:nvPr>
            <p:ph type="title"/>
          </p:nvPr>
        </p:nvSpPr>
        <p:spPr>
          <a:xfrm>
            <a:off x="2840659" y="753415"/>
            <a:ext cx="6529119" cy="894763"/>
          </a:xfrm>
        </p:spPr>
        <p:txBody>
          <a:bodyPr/>
          <a:lstStyle/>
          <a:p>
            <a:pPr marL="0" indent="0"/>
            <a:r>
              <a:rPr lang="sv-SE" dirty="0" smtClean="0">
                <a:solidFill>
                  <a:schemeClr val="tx2"/>
                </a:solidFill>
              </a:rPr>
              <a:t/>
            </a:r>
            <a:br>
              <a:rPr lang="sv-SE" dirty="0" smtClean="0">
                <a:solidFill>
                  <a:schemeClr val="tx2"/>
                </a:solidFill>
              </a:rPr>
            </a:br>
            <a:r>
              <a:rPr lang="sv-SE" dirty="0" smtClean="0">
                <a:solidFill>
                  <a:schemeClr val="tx2"/>
                </a:solidFill>
              </a:rPr>
              <a:t>Tre </a:t>
            </a:r>
            <a:r>
              <a:rPr lang="sv-SE" dirty="0">
                <a:solidFill>
                  <a:schemeClr val="tx2"/>
                </a:solidFill>
              </a:rPr>
              <a:t>moduler med information om </a:t>
            </a:r>
            <a:r>
              <a:rPr lang="sv-SE" dirty="0" smtClean="0">
                <a:solidFill>
                  <a:schemeClr val="tx2"/>
                </a:solidFill>
              </a:rPr>
              <a:t>internprissättning </a:t>
            </a:r>
            <a:r>
              <a:rPr lang="sv-SE" dirty="0">
                <a:solidFill>
                  <a:schemeClr val="tx2"/>
                </a:solidFill>
              </a:rPr>
              <a:t>och </a:t>
            </a:r>
            <a:r>
              <a:rPr lang="sv-SE" dirty="0" smtClean="0">
                <a:solidFill>
                  <a:schemeClr val="tx2"/>
                </a:solidFill>
              </a:rPr>
              <a:t>Covid-19.</a:t>
            </a:r>
            <a:endParaRPr lang="sv-SE" dirty="0">
              <a:solidFill>
                <a:schemeClr val="tx2"/>
              </a:solidFill>
            </a:endParaRPr>
          </a:p>
        </p:txBody>
      </p:sp>
      <p:pic>
        <p:nvPicPr>
          <p:cNvPr id="4" name="Bil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1891" y="5961815"/>
            <a:ext cx="406400" cy="406400"/>
          </a:xfrm>
          <a:prstGeom prst="rect">
            <a:avLst/>
          </a:prstGeom>
        </p:spPr>
      </p:pic>
    </p:spTree>
    <p:extLst>
      <p:ext uri="{BB962C8B-B14F-4D97-AF65-F5344CB8AC3E}">
        <p14:creationId xmlns:p14="http://schemas.microsoft.com/office/powerpoint/2010/main" val="1095312724"/>
      </p:ext>
    </p:extLst>
  </p:cSld>
  <p:clrMapOvr>
    <a:masterClrMapping/>
  </p:clrMapOvr>
  <mc:AlternateContent xmlns:mc="http://schemas.openxmlformats.org/markup-compatibility/2006" xmlns:p14="http://schemas.microsoft.com/office/powerpoint/2010/main">
    <mc:Choice Requires="p14">
      <p:transition spd="slow" p14:dur="1200" advClick="0" advTm="1000">
        <p14:prism/>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chemeClr val="accent2"/>
                                      </p:to>
                                    </p:animClr>
                                  </p:childTnLst>
                                </p:cTn>
                              </p:par>
                              <p:par>
                                <p:cTn id="7" presetID="3" presetClass="emph" presetSubtype="2" fill="hold" grpId="0" nodeType="withEffect">
                                  <p:stCondLst>
                                    <p:cond delay="0"/>
                                  </p:stCondLst>
                                  <p:childTnLst>
                                    <p:animClr clrSpc="rgb" dir="cw">
                                      <p:cBhvr override="childStyle">
                                        <p:cTn id="8" dur="2000" fill="hold"/>
                                        <p:tgtEl>
                                          <p:spTgt spid="6"/>
                                        </p:tgtEl>
                                        <p:attrNameLst>
                                          <p:attrName>style.color</p:attrName>
                                        </p:attrNameLst>
                                      </p:cBhvr>
                                      <p:to>
                                        <a:schemeClr val="accent2"/>
                                      </p:to>
                                    </p:animClr>
                                  </p:childTnLst>
                                </p:cTn>
                              </p:par>
                            </p:childTnLst>
                          </p:cTn>
                        </p:par>
                        <p:par>
                          <p:cTn id="9" fill="hold">
                            <p:stCondLst>
                              <p:cond delay="2000"/>
                            </p:stCondLst>
                            <p:childTnLst>
                              <p:par>
                                <p:cTn id="10" presetID="1" presetClass="mediacall" presetSubtype="0" fill="hold" nodeType="afterEffect">
                                  <p:stCondLst>
                                    <p:cond delay="0"/>
                                  </p:stCondLst>
                                  <p:childTnLst>
                                    <p:cmd type="call" cmd="playFrom(0.0)">
                                      <p:cBhvr>
                                        <p:cTn id="11" dur="21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910259" y="753415"/>
            <a:ext cx="5854221" cy="476752"/>
          </a:xfrm>
        </p:spPr>
        <p:txBody>
          <a:bodyPr/>
          <a:lstStyle/>
          <a:p>
            <a:r>
              <a:rPr lang="sv-SE" dirty="0">
                <a:solidFill>
                  <a:schemeClr val="tx2"/>
                </a:solidFill>
              </a:rPr>
              <a:t>Övergripande information </a:t>
            </a:r>
          </a:p>
        </p:txBody>
      </p:sp>
      <p:sp>
        <p:nvSpPr>
          <p:cNvPr id="9" name="Platshållare för innehåll 8"/>
          <p:cNvSpPr>
            <a:spLocks noGrp="1"/>
          </p:cNvSpPr>
          <p:nvPr>
            <p:ph sz="half" idx="1"/>
          </p:nvPr>
        </p:nvSpPr>
        <p:spPr>
          <a:xfrm>
            <a:off x="910259" y="1394221"/>
            <a:ext cx="5769581" cy="5074311"/>
          </a:xfrm>
        </p:spPr>
        <p:txBody>
          <a:bodyPr/>
          <a:lstStyle/>
          <a:p>
            <a:r>
              <a:rPr lang="sv-SE" sz="2000" dirty="0">
                <a:solidFill>
                  <a:schemeClr val="tx2"/>
                </a:solidFill>
              </a:rPr>
              <a:t>OECD har </a:t>
            </a:r>
            <a:r>
              <a:rPr lang="sv-SE" sz="2000" dirty="0" smtClean="0">
                <a:solidFill>
                  <a:schemeClr val="tx2"/>
                </a:solidFill>
              </a:rPr>
              <a:t>publicerat </a:t>
            </a:r>
            <a:r>
              <a:rPr lang="sv-SE" sz="2000" dirty="0">
                <a:solidFill>
                  <a:schemeClr val="tx2"/>
                </a:solidFill>
              </a:rPr>
              <a:t>vägledning om hur armlängdsprincipen och OECD:s riktlinjer för internprissättning ska tillämpas på frågor som uppkommer eller får en större betydelse till följd av pandemin. </a:t>
            </a:r>
            <a:r>
              <a:rPr lang="sv-SE" sz="2000" dirty="0" smtClean="0">
                <a:solidFill>
                  <a:schemeClr val="tx2"/>
                </a:solidFill>
              </a:rPr>
              <a:t>                               (</a:t>
            </a:r>
            <a:r>
              <a:rPr lang="sv-SE" sz="1200" dirty="0" smtClean="0">
                <a:solidFill>
                  <a:schemeClr val="tx2"/>
                </a:solidFill>
                <a:hlinkClick r:id="rId5"/>
              </a:rPr>
              <a:t>https</a:t>
            </a:r>
            <a:r>
              <a:rPr lang="sv-SE" sz="1200" dirty="0">
                <a:solidFill>
                  <a:schemeClr val="tx2"/>
                </a:solidFill>
                <a:hlinkClick r:id="rId5"/>
              </a:rPr>
              <a:t>://</a:t>
            </a:r>
            <a:r>
              <a:rPr lang="sv-SE" sz="1200" dirty="0" smtClean="0">
                <a:solidFill>
                  <a:schemeClr val="tx2"/>
                </a:solidFill>
                <a:hlinkClick r:id="rId5"/>
              </a:rPr>
              <a:t>www.oecd-ilibrary.org/social-issues-migration-health/guidance-on-the-transfer-pricing-implications-of-the-covid-19-pandemic_731a59b0-en</a:t>
            </a:r>
            <a:r>
              <a:rPr lang="sv-SE" sz="2000" dirty="0" smtClean="0">
                <a:solidFill>
                  <a:srgbClr val="003366"/>
                </a:solidFill>
              </a:rPr>
              <a:t>)</a:t>
            </a:r>
          </a:p>
          <a:p>
            <a:endParaRPr lang="sv-SE" sz="800" dirty="0" smtClean="0">
              <a:solidFill>
                <a:schemeClr val="tx2"/>
              </a:solidFill>
            </a:endParaRPr>
          </a:p>
          <a:p>
            <a:r>
              <a:rPr lang="sv-SE" sz="2000" dirty="0" smtClean="0">
                <a:solidFill>
                  <a:schemeClr val="tx2"/>
                </a:solidFill>
              </a:rPr>
              <a:t>Skatteverket anser </a:t>
            </a:r>
            <a:r>
              <a:rPr lang="sv-SE" sz="2000" dirty="0">
                <a:solidFill>
                  <a:schemeClr val="tx2"/>
                </a:solidFill>
              </a:rPr>
              <a:t>att den ger ledning för hur </a:t>
            </a:r>
            <a:r>
              <a:rPr lang="sv-SE" sz="2000" dirty="0" smtClean="0">
                <a:solidFill>
                  <a:schemeClr val="tx2"/>
                </a:solidFill>
              </a:rPr>
              <a:t>korrigeringsregeln </a:t>
            </a:r>
            <a:r>
              <a:rPr lang="sv-SE" sz="2000" dirty="0">
                <a:solidFill>
                  <a:schemeClr val="tx2"/>
                </a:solidFill>
              </a:rPr>
              <a:t>ska tolkas och tillämpas mot bakgrund av den påverkan som pandemin kan </a:t>
            </a:r>
            <a:r>
              <a:rPr lang="sv-SE" sz="2000" dirty="0" smtClean="0">
                <a:solidFill>
                  <a:schemeClr val="tx2"/>
                </a:solidFill>
              </a:rPr>
              <a:t>ha.</a:t>
            </a:r>
          </a:p>
          <a:p>
            <a:endParaRPr lang="sv-SE" sz="800" dirty="0" smtClean="0">
              <a:solidFill>
                <a:schemeClr val="tx2"/>
              </a:solidFill>
            </a:endParaRPr>
          </a:p>
          <a:p>
            <a:r>
              <a:rPr lang="sv-SE" sz="2000" dirty="0" smtClean="0">
                <a:solidFill>
                  <a:schemeClr val="tx2"/>
                </a:solidFill>
              </a:rPr>
              <a:t>Vägledningen utökar eller ersätter </a:t>
            </a:r>
            <a:r>
              <a:rPr lang="sv-SE" sz="2000" dirty="0">
                <a:solidFill>
                  <a:schemeClr val="tx2"/>
                </a:solidFill>
              </a:rPr>
              <a:t>inte OECD:s riktlinjer för </a:t>
            </a:r>
            <a:r>
              <a:rPr lang="sv-SE" sz="2000" dirty="0" smtClean="0">
                <a:solidFill>
                  <a:schemeClr val="tx2"/>
                </a:solidFill>
              </a:rPr>
              <a:t>internprissättning. </a:t>
            </a:r>
          </a:p>
          <a:p>
            <a:endParaRPr lang="sv-SE" sz="800" dirty="0" smtClean="0">
              <a:solidFill>
                <a:schemeClr val="tx2"/>
              </a:solidFill>
            </a:endParaRPr>
          </a:p>
          <a:p>
            <a:r>
              <a:rPr lang="sv-SE" sz="2000" dirty="0" smtClean="0">
                <a:solidFill>
                  <a:schemeClr val="tx2"/>
                </a:solidFill>
                <a:hlinkClick r:id="rId6"/>
              </a:rPr>
              <a:t>Rättsligvägledning:</a:t>
            </a:r>
            <a:r>
              <a:rPr lang="sv-SE" sz="2000" dirty="0" smtClean="0">
                <a:solidFill>
                  <a:schemeClr val="tx2"/>
                </a:solidFill>
              </a:rPr>
              <a:t> </a:t>
            </a:r>
            <a:r>
              <a:rPr lang="sv-SE" sz="2000" dirty="0" smtClean="0">
                <a:solidFill>
                  <a:srgbClr val="003366"/>
                </a:solidFill>
              </a:rPr>
              <a:t>(</a:t>
            </a:r>
            <a:r>
              <a:rPr lang="sv-SE" sz="1200" dirty="0" smtClean="0">
                <a:solidFill>
                  <a:schemeClr val="tx2"/>
                </a:solidFill>
              </a:rPr>
              <a:t>https</a:t>
            </a:r>
            <a:r>
              <a:rPr lang="sv-SE" sz="1200" dirty="0">
                <a:solidFill>
                  <a:schemeClr val="tx2"/>
                </a:solidFill>
              </a:rPr>
              <a:t>://</a:t>
            </a:r>
            <a:r>
              <a:rPr lang="sv-SE" sz="1200" dirty="0" smtClean="0">
                <a:solidFill>
                  <a:schemeClr val="tx2"/>
                </a:solidFill>
              </a:rPr>
              <a:t>www4.skatteverket.se/rattsligvagledning/edition/2021.2/387731.html</a:t>
            </a:r>
            <a:r>
              <a:rPr lang="sv-SE" sz="2000" dirty="0">
                <a:solidFill>
                  <a:srgbClr val="003366"/>
                </a:solidFill>
              </a:rPr>
              <a:t>)</a:t>
            </a:r>
            <a:endParaRPr lang="sv-SE" sz="1200" dirty="0">
              <a:solidFill>
                <a:schemeClr val="tx2"/>
              </a:solidFill>
            </a:endParaRPr>
          </a:p>
          <a:p>
            <a:endParaRPr lang="sv-SE" sz="1600" dirty="0"/>
          </a:p>
        </p:txBody>
      </p:sp>
      <p:pic>
        <p:nvPicPr>
          <p:cNvPr id="12" name="Platshållare för bild 11"/>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12203" r="12203"/>
          <a:stretch>
            <a:fillRect/>
          </a:stretch>
        </p:blipFill>
        <p:spPr>
          <a:xfrm>
            <a:off x="7015200" y="-264874"/>
            <a:ext cx="5176800" cy="6858000"/>
          </a:xfrm>
        </p:spPr>
      </p:pic>
      <p:pic>
        <p:nvPicPr>
          <p:cNvPr id="4" name="Bil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01600" y="6029886"/>
            <a:ext cx="406400" cy="406400"/>
          </a:xfrm>
          <a:prstGeom prst="rect">
            <a:avLst/>
          </a:prstGeom>
        </p:spPr>
      </p:pic>
    </p:spTree>
    <p:extLst>
      <p:ext uri="{BB962C8B-B14F-4D97-AF65-F5344CB8AC3E}">
        <p14:creationId xmlns:p14="http://schemas.microsoft.com/office/powerpoint/2010/main" val="2335020836"/>
      </p:ext>
    </p:extLst>
  </p:cSld>
  <p:clrMapOvr>
    <a:masterClrMapping/>
  </p:clrMapOvr>
  <mc:AlternateContent xmlns:mc="http://schemas.openxmlformats.org/markup-compatibility/2006" xmlns:p14="http://schemas.microsoft.com/office/powerpoint/2010/main">
    <mc:Choice Requires="p14">
      <p:transition spd="slow" p14:dur="1500" advTm="2000">
        <p14:warp dir="i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fade">
                                      <p:cBhvr>
                                        <p:cTn id="22" dur="500"/>
                                        <p:tgtEl>
                                          <p:spTgt spid="9">
                                            <p:txEl>
                                              <p:pRg st="6" end="6"/>
                                            </p:txEl>
                                          </p:spTgt>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39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2203" r="12203"/>
          <a:stretch>
            <a:fillRect/>
          </a:stretch>
        </p:blipFill>
        <p:spPr>
          <a:xfrm>
            <a:off x="7015200" y="-292656"/>
            <a:ext cx="5176800" cy="6858000"/>
          </a:xfrm>
        </p:spPr>
      </p:pic>
      <p:sp>
        <p:nvSpPr>
          <p:cNvPr id="8" name="Femhörning 7"/>
          <p:cNvSpPr/>
          <p:nvPr/>
        </p:nvSpPr>
        <p:spPr>
          <a:xfrm>
            <a:off x="440266" y="537256"/>
            <a:ext cx="6141155" cy="707885"/>
          </a:xfrm>
          <a:prstGeom prst="homePlat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000" dirty="0">
                <a:solidFill>
                  <a:schemeClr val="accent6">
                    <a:lumMod val="75000"/>
                  </a:schemeClr>
                </a:solidFill>
              </a:rPr>
              <a:t>Armlängdsprincipen och riktlinjerna gäller</a:t>
            </a:r>
          </a:p>
        </p:txBody>
      </p:sp>
      <p:sp>
        <p:nvSpPr>
          <p:cNvPr id="10" name="Femhörning 9"/>
          <p:cNvSpPr/>
          <p:nvPr/>
        </p:nvSpPr>
        <p:spPr>
          <a:xfrm>
            <a:off x="440266" y="1395178"/>
            <a:ext cx="6141155" cy="715823"/>
          </a:xfrm>
          <a:prstGeom prst="homePlat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000" dirty="0" smtClean="0">
                <a:solidFill>
                  <a:schemeClr val="accent6">
                    <a:lumMod val="75000"/>
                  </a:schemeClr>
                </a:solidFill>
              </a:rPr>
              <a:t>Hur hade </a:t>
            </a:r>
            <a:r>
              <a:rPr lang="sv-SE" sz="2000" dirty="0">
                <a:solidFill>
                  <a:schemeClr val="accent6">
                    <a:lumMod val="75000"/>
                  </a:schemeClr>
                </a:solidFill>
              </a:rPr>
              <a:t>oberoende företag </a:t>
            </a:r>
            <a:r>
              <a:rPr lang="sv-SE" sz="2000" dirty="0" smtClean="0">
                <a:solidFill>
                  <a:schemeClr val="accent6">
                    <a:lumMod val="75000"/>
                  </a:schemeClr>
                </a:solidFill>
              </a:rPr>
              <a:t>gjort </a:t>
            </a:r>
            <a:r>
              <a:rPr lang="sv-SE" sz="2000" dirty="0">
                <a:solidFill>
                  <a:schemeClr val="accent6">
                    <a:lumMod val="75000"/>
                  </a:schemeClr>
                </a:solidFill>
              </a:rPr>
              <a:t>i jämförbara </a:t>
            </a:r>
            <a:r>
              <a:rPr lang="sv-SE" sz="2000" dirty="0" smtClean="0">
                <a:solidFill>
                  <a:schemeClr val="accent6">
                    <a:lumMod val="75000"/>
                  </a:schemeClr>
                </a:solidFill>
              </a:rPr>
              <a:t>transaktioner?</a:t>
            </a:r>
            <a:endParaRPr lang="sv-SE" sz="2000" dirty="0">
              <a:solidFill>
                <a:schemeClr val="accent6">
                  <a:lumMod val="75000"/>
                </a:schemeClr>
              </a:solidFill>
            </a:endParaRPr>
          </a:p>
        </p:txBody>
      </p:sp>
      <p:sp>
        <p:nvSpPr>
          <p:cNvPr id="13" name="Femhörning 12"/>
          <p:cNvSpPr/>
          <p:nvPr/>
        </p:nvSpPr>
        <p:spPr>
          <a:xfrm>
            <a:off x="440266" y="4836455"/>
            <a:ext cx="6141155" cy="689025"/>
          </a:xfrm>
          <a:prstGeom prst="homePlat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000" dirty="0" smtClean="0">
                <a:solidFill>
                  <a:schemeClr val="accent6">
                    <a:lumMod val="75000"/>
                  </a:schemeClr>
                </a:solidFill>
              </a:rPr>
              <a:t>”</a:t>
            </a:r>
            <a:r>
              <a:rPr lang="sv-SE" sz="2000" dirty="0" err="1" smtClean="0">
                <a:solidFill>
                  <a:schemeClr val="accent6">
                    <a:lumMod val="75000"/>
                  </a:schemeClr>
                </a:solidFill>
              </a:rPr>
              <a:t>Lågrisk</a:t>
            </a:r>
            <a:r>
              <a:rPr lang="sv-SE" sz="2000" dirty="0" smtClean="0">
                <a:solidFill>
                  <a:schemeClr val="accent6">
                    <a:lumMod val="75000"/>
                  </a:schemeClr>
                </a:solidFill>
              </a:rPr>
              <a:t>” </a:t>
            </a:r>
            <a:r>
              <a:rPr lang="sv-SE" sz="2000" dirty="0">
                <a:solidFill>
                  <a:schemeClr val="accent6">
                    <a:lumMod val="75000"/>
                  </a:schemeClr>
                </a:solidFill>
              </a:rPr>
              <a:t>kan ådra sig förluster</a:t>
            </a:r>
          </a:p>
        </p:txBody>
      </p:sp>
      <p:sp>
        <p:nvSpPr>
          <p:cNvPr id="14" name="Femhörning 13"/>
          <p:cNvSpPr/>
          <p:nvPr/>
        </p:nvSpPr>
        <p:spPr>
          <a:xfrm>
            <a:off x="440266" y="2245934"/>
            <a:ext cx="6141155" cy="740406"/>
          </a:xfrm>
          <a:prstGeom prst="homePlat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000" dirty="0">
                <a:solidFill>
                  <a:schemeClr val="accent6">
                    <a:lumMod val="75000"/>
                  </a:schemeClr>
                </a:solidFill>
              </a:rPr>
              <a:t>Korrekt identifiering och kartläggning </a:t>
            </a:r>
            <a:endParaRPr lang="sv-SE" sz="2000" dirty="0" smtClean="0">
              <a:solidFill>
                <a:schemeClr val="accent6">
                  <a:lumMod val="75000"/>
                </a:schemeClr>
              </a:solidFill>
            </a:endParaRPr>
          </a:p>
          <a:p>
            <a:pPr lvl="0" algn="ctr"/>
            <a:r>
              <a:rPr lang="sv-SE" sz="2000" dirty="0" smtClean="0">
                <a:solidFill>
                  <a:schemeClr val="accent6">
                    <a:lumMod val="75000"/>
                  </a:schemeClr>
                </a:solidFill>
              </a:rPr>
              <a:t>av </a:t>
            </a:r>
            <a:r>
              <a:rPr lang="sv-SE" sz="2000" dirty="0">
                <a:solidFill>
                  <a:schemeClr val="accent6">
                    <a:lumMod val="75000"/>
                  </a:schemeClr>
                </a:solidFill>
              </a:rPr>
              <a:t>varje transaktion </a:t>
            </a:r>
          </a:p>
        </p:txBody>
      </p:sp>
      <p:sp>
        <p:nvSpPr>
          <p:cNvPr id="15" name="Femhörning 14"/>
          <p:cNvSpPr/>
          <p:nvPr/>
        </p:nvSpPr>
        <p:spPr>
          <a:xfrm>
            <a:off x="440266" y="3136344"/>
            <a:ext cx="6141155" cy="703813"/>
          </a:xfrm>
          <a:prstGeom prst="homePlat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000" dirty="0">
                <a:solidFill>
                  <a:schemeClr val="accent6">
                    <a:lumMod val="75000"/>
                  </a:schemeClr>
                </a:solidFill>
              </a:rPr>
              <a:t>Konsekvent fördelning av </a:t>
            </a:r>
            <a:r>
              <a:rPr lang="sv-SE" sz="2000" dirty="0" smtClean="0">
                <a:solidFill>
                  <a:schemeClr val="accent6">
                    <a:lumMod val="75000"/>
                  </a:schemeClr>
                </a:solidFill>
              </a:rPr>
              <a:t>risk. Ändringar </a:t>
            </a:r>
            <a:r>
              <a:rPr lang="sv-SE" sz="2000" dirty="0">
                <a:solidFill>
                  <a:schemeClr val="accent6">
                    <a:lumMod val="75000"/>
                  </a:schemeClr>
                </a:solidFill>
              </a:rPr>
              <a:t>kan utgöra omstruktureringar </a:t>
            </a:r>
          </a:p>
        </p:txBody>
      </p:sp>
      <p:sp>
        <p:nvSpPr>
          <p:cNvPr id="16" name="Femhörning 15"/>
          <p:cNvSpPr/>
          <p:nvPr/>
        </p:nvSpPr>
        <p:spPr>
          <a:xfrm>
            <a:off x="440266" y="3982638"/>
            <a:ext cx="6141155" cy="730759"/>
          </a:xfrm>
          <a:prstGeom prst="homePlat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000" dirty="0" smtClean="0">
                <a:solidFill>
                  <a:schemeClr val="accent6">
                    <a:lumMod val="75000"/>
                  </a:schemeClr>
                </a:solidFill>
              </a:rPr>
              <a:t>Flera offentliga informationskällor kan </a:t>
            </a:r>
            <a:r>
              <a:rPr lang="sv-SE" sz="2000" dirty="0">
                <a:solidFill>
                  <a:schemeClr val="accent6">
                    <a:lumMod val="75000"/>
                  </a:schemeClr>
                </a:solidFill>
              </a:rPr>
              <a:t>vara till hjälp för att avgöra pandemins effekter  </a:t>
            </a:r>
          </a:p>
        </p:txBody>
      </p:sp>
      <p:sp>
        <p:nvSpPr>
          <p:cNvPr id="17" name="Femhörning 16"/>
          <p:cNvSpPr/>
          <p:nvPr/>
        </p:nvSpPr>
        <p:spPr>
          <a:xfrm>
            <a:off x="440266" y="5650440"/>
            <a:ext cx="6141155" cy="689025"/>
          </a:xfrm>
          <a:prstGeom prst="homePlate">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sv-SE" sz="2000" dirty="0" smtClean="0">
                <a:solidFill>
                  <a:schemeClr val="accent6">
                    <a:lumMod val="75000"/>
                  </a:schemeClr>
                </a:solidFill>
              </a:rPr>
              <a:t>Förändringar </a:t>
            </a:r>
            <a:r>
              <a:rPr lang="sv-SE" sz="2000" dirty="0">
                <a:solidFill>
                  <a:schemeClr val="accent6">
                    <a:lumMod val="75000"/>
                  </a:schemeClr>
                </a:solidFill>
              </a:rPr>
              <a:t>och åtgärder efter pandemins inträde bör dokumenteras och </a:t>
            </a:r>
            <a:r>
              <a:rPr lang="sv-SE" sz="2000" dirty="0" smtClean="0">
                <a:solidFill>
                  <a:schemeClr val="accent6">
                    <a:lumMod val="75000"/>
                  </a:schemeClr>
                </a:solidFill>
              </a:rPr>
              <a:t>stödjas</a:t>
            </a:r>
            <a:endParaRPr lang="sv-SE" sz="2000" dirty="0">
              <a:solidFill>
                <a:schemeClr val="accent6">
                  <a:lumMod val="75000"/>
                </a:schemeClr>
              </a:solidFill>
            </a:endParaRPr>
          </a:p>
        </p:txBody>
      </p:sp>
      <p:pic>
        <p:nvPicPr>
          <p:cNvPr id="2" name="Bil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9581" y="6233086"/>
            <a:ext cx="406400" cy="406400"/>
          </a:xfrm>
          <a:prstGeom prst="rect">
            <a:avLst/>
          </a:prstGeom>
        </p:spPr>
      </p:pic>
    </p:spTree>
    <p:extLst>
      <p:ext uri="{BB962C8B-B14F-4D97-AF65-F5344CB8AC3E}">
        <p14:creationId xmlns:p14="http://schemas.microsoft.com/office/powerpoint/2010/main" val="460849271"/>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0-#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500" fill="hold"/>
                                        <p:tgtEl>
                                          <p:spTgt spid="10"/>
                                        </p:tgtEl>
                                        <p:attrNameLst>
                                          <p:attrName>ppt_x</p:attrName>
                                        </p:attrNameLst>
                                      </p:cBhvr>
                                      <p:tavLst>
                                        <p:tav tm="0">
                                          <p:val>
                                            <p:strVal val="0-#ppt_w/2"/>
                                          </p:val>
                                        </p:tav>
                                        <p:tav tm="100000">
                                          <p:val>
                                            <p:strVal val="#ppt_x"/>
                                          </p:val>
                                        </p:tav>
                                      </p:tavLst>
                                    </p:anim>
                                    <p:anim calcmode="lin" valueType="num">
                                      <p:cBhvr additive="base">
                                        <p:cTn id="14" dur="1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1500" fill="hold"/>
                                        <p:tgtEl>
                                          <p:spTgt spid="15"/>
                                        </p:tgtEl>
                                        <p:attrNameLst>
                                          <p:attrName>ppt_x</p:attrName>
                                        </p:attrNameLst>
                                      </p:cBhvr>
                                      <p:tavLst>
                                        <p:tav tm="0">
                                          <p:val>
                                            <p:strVal val="0-#ppt_w/2"/>
                                          </p:val>
                                        </p:tav>
                                        <p:tav tm="100000">
                                          <p:val>
                                            <p:strVal val="#ppt_x"/>
                                          </p:val>
                                        </p:tav>
                                      </p:tavLst>
                                    </p:anim>
                                    <p:anim calcmode="lin" valueType="num">
                                      <p:cBhvr additive="base">
                                        <p:cTn id="26" dur="1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500" fill="hold"/>
                                        <p:tgtEl>
                                          <p:spTgt spid="16"/>
                                        </p:tgtEl>
                                        <p:attrNameLst>
                                          <p:attrName>ppt_x</p:attrName>
                                        </p:attrNameLst>
                                      </p:cBhvr>
                                      <p:tavLst>
                                        <p:tav tm="0">
                                          <p:val>
                                            <p:strVal val="0-#ppt_w/2"/>
                                          </p:val>
                                        </p:tav>
                                        <p:tav tm="100000">
                                          <p:val>
                                            <p:strVal val="#ppt_x"/>
                                          </p:val>
                                        </p:tav>
                                      </p:tavLst>
                                    </p:anim>
                                    <p:anim calcmode="lin" valueType="num">
                                      <p:cBhvr additive="base">
                                        <p:cTn id="32" dur="1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1500" fill="hold"/>
                                        <p:tgtEl>
                                          <p:spTgt spid="13"/>
                                        </p:tgtEl>
                                        <p:attrNameLst>
                                          <p:attrName>ppt_x</p:attrName>
                                        </p:attrNameLst>
                                      </p:cBhvr>
                                      <p:tavLst>
                                        <p:tav tm="0">
                                          <p:val>
                                            <p:strVal val="0-#ppt_w/2"/>
                                          </p:val>
                                        </p:tav>
                                        <p:tav tm="100000">
                                          <p:val>
                                            <p:strVal val="#ppt_x"/>
                                          </p:val>
                                        </p:tav>
                                      </p:tavLst>
                                    </p:anim>
                                    <p:anim calcmode="lin" valueType="num">
                                      <p:cBhvr additive="base">
                                        <p:cTn id="38" dur="1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500" fill="hold"/>
                                        <p:tgtEl>
                                          <p:spTgt spid="17"/>
                                        </p:tgtEl>
                                        <p:attrNameLst>
                                          <p:attrName>ppt_x</p:attrName>
                                        </p:attrNameLst>
                                      </p:cBhvr>
                                      <p:tavLst>
                                        <p:tav tm="0">
                                          <p:val>
                                            <p:strVal val="0-#ppt_w/2"/>
                                          </p:val>
                                        </p:tav>
                                        <p:tav tm="100000">
                                          <p:val>
                                            <p:strVal val="#ppt_x"/>
                                          </p:val>
                                        </p:tav>
                                      </p:tavLst>
                                    </p:anim>
                                    <p:anim calcmode="lin" valueType="num">
                                      <p:cBhvr additive="base">
                                        <p:cTn id="44" dur="15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500"/>
                            </p:stCondLst>
                            <p:childTnLst>
                              <p:par>
                                <p:cTn id="46" presetID="1" presetClass="mediacall" presetSubtype="0" fill="hold" nodeType="afterEffect">
                                  <p:stCondLst>
                                    <p:cond delay="0"/>
                                  </p:stCondLst>
                                  <p:childTnLst>
                                    <p:cmd type="call" cmd="playFrom(0.0)">
                                      <p:cBhvr>
                                        <p:cTn id="47" dur="354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
                </p:tgtEl>
              </p:cMediaNode>
            </p:audio>
          </p:childTnLst>
        </p:cTn>
      </p:par>
    </p:tnLst>
    <p:bldLst>
      <p:bldP spid="8" grpId="0" animBg="1"/>
      <p:bldP spid="10"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solidFill>
                  <a:schemeClr val="tx2"/>
                </a:solidFill>
              </a:rPr>
              <a:t>Statliga </a:t>
            </a:r>
            <a:r>
              <a:rPr lang="sv-SE" dirty="0" smtClean="0">
                <a:solidFill>
                  <a:schemeClr val="tx2"/>
                </a:solidFill>
              </a:rPr>
              <a:t>stöd</a:t>
            </a:r>
            <a:endParaRPr lang="sv-SE" dirty="0">
              <a:solidFill>
                <a:schemeClr val="tx2"/>
              </a:solidFill>
            </a:endParaRPr>
          </a:p>
        </p:txBody>
      </p:sp>
      <p:sp>
        <p:nvSpPr>
          <p:cNvPr id="3" name="Platshållare för innehåll 2"/>
          <p:cNvSpPr>
            <a:spLocks noGrp="1"/>
          </p:cNvSpPr>
          <p:nvPr>
            <p:ph sz="half" idx="1"/>
          </p:nvPr>
        </p:nvSpPr>
        <p:spPr>
          <a:xfrm>
            <a:off x="1022376" y="1778044"/>
            <a:ext cx="5532513" cy="4193777"/>
          </a:xfrm>
        </p:spPr>
        <p:txBody>
          <a:bodyPr/>
          <a:lstStyle/>
          <a:p>
            <a:r>
              <a:rPr lang="sv-SE" sz="2000" dirty="0" smtClean="0">
                <a:solidFill>
                  <a:schemeClr val="tx2"/>
                </a:solidFill>
              </a:rPr>
              <a:t>Alla typer av statliga stödåtgärder ska utvärderas </a:t>
            </a:r>
            <a:r>
              <a:rPr lang="sv-SE" sz="2000" dirty="0">
                <a:solidFill>
                  <a:schemeClr val="tx2"/>
                </a:solidFill>
              </a:rPr>
              <a:t>när </a:t>
            </a:r>
            <a:r>
              <a:rPr lang="sv-SE" sz="2000" dirty="0" smtClean="0">
                <a:solidFill>
                  <a:schemeClr val="tx2"/>
                </a:solidFill>
              </a:rPr>
              <a:t>en bedömning görs av den </a:t>
            </a:r>
            <a:r>
              <a:rPr lang="sv-SE" sz="2000" dirty="0">
                <a:solidFill>
                  <a:schemeClr val="tx2"/>
                </a:solidFill>
              </a:rPr>
              <a:t>potentiella effekt som stödet har på den korrekt identifierade och kartlagda transaktionen</a:t>
            </a:r>
            <a:r>
              <a:rPr lang="sv-SE" sz="2000" dirty="0" smtClean="0">
                <a:solidFill>
                  <a:schemeClr val="tx2"/>
                </a:solidFill>
              </a:rPr>
              <a:t>.</a:t>
            </a:r>
          </a:p>
          <a:p>
            <a:endParaRPr lang="sv-SE" sz="800" dirty="0" smtClean="0">
              <a:solidFill>
                <a:schemeClr val="tx2"/>
              </a:solidFill>
            </a:endParaRPr>
          </a:p>
          <a:p>
            <a:r>
              <a:rPr lang="sv-SE" sz="2000" dirty="0">
                <a:solidFill>
                  <a:schemeClr val="tx2"/>
                </a:solidFill>
              </a:rPr>
              <a:t>Frågan om mottagandet av statligt stöd påverkar priset </a:t>
            </a:r>
            <a:r>
              <a:rPr lang="sv-SE" sz="2000" dirty="0" smtClean="0">
                <a:solidFill>
                  <a:schemeClr val="tx2"/>
                </a:solidFill>
              </a:rPr>
              <a:t>kan </a:t>
            </a:r>
            <a:r>
              <a:rPr lang="sv-SE" sz="2000" dirty="0">
                <a:solidFill>
                  <a:schemeClr val="tx2"/>
                </a:solidFill>
              </a:rPr>
              <a:t>endast besvaras genom en noggrann jämförbarhetsanalys</a:t>
            </a:r>
            <a:r>
              <a:rPr lang="sv-SE" sz="2000" dirty="0" smtClean="0">
                <a:solidFill>
                  <a:schemeClr val="tx2"/>
                </a:solidFill>
              </a:rPr>
              <a:t>. </a:t>
            </a:r>
          </a:p>
          <a:p>
            <a:endParaRPr lang="sv-SE" sz="800" dirty="0" smtClean="0">
              <a:solidFill>
                <a:schemeClr val="tx2"/>
              </a:solidFill>
            </a:endParaRPr>
          </a:p>
          <a:p>
            <a:r>
              <a:rPr lang="sv-SE" sz="2000" dirty="0" smtClean="0">
                <a:solidFill>
                  <a:schemeClr val="tx2"/>
                </a:solidFill>
              </a:rPr>
              <a:t>Mottagandet </a:t>
            </a:r>
            <a:r>
              <a:rPr lang="sv-SE" sz="2000" dirty="0">
                <a:solidFill>
                  <a:schemeClr val="tx2"/>
                </a:solidFill>
              </a:rPr>
              <a:t>av </a:t>
            </a:r>
            <a:r>
              <a:rPr lang="sv-SE" sz="2000" dirty="0" smtClean="0">
                <a:solidFill>
                  <a:schemeClr val="tx2"/>
                </a:solidFill>
              </a:rPr>
              <a:t>statligt stöd ändrar inte</a:t>
            </a:r>
            <a:r>
              <a:rPr lang="sv-SE" sz="2000" dirty="0">
                <a:solidFill>
                  <a:schemeClr val="tx2"/>
                </a:solidFill>
              </a:rPr>
              <a:t> </a:t>
            </a:r>
            <a:r>
              <a:rPr lang="sv-SE" sz="2000" dirty="0" smtClean="0">
                <a:solidFill>
                  <a:schemeClr val="tx2"/>
                </a:solidFill>
              </a:rPr>
              <a:t>fördelningen av risker</a:t>
            </a:r>
            <a:r>
              <a:rPr lang="sv-SE" sz="2000" dirty="0">
                <a:solidFill>
                  <a:schemeClr val="tx2"/>
                </a:solidFill>
              </a:rPr>
              <a:t> mellan parterna i en närstående transaktion</a:t>
            </a:r>
            <a:r>
              <a:rPr lang="sv-SE" sz="2000" dirty="0" smtClean="0">
                <a:solidFill>
                  <a:schemeClr val="tx2"/>
                </a:solidFill>
              </a:rPr>
              <a:t>.</a:t>
            </a:r>
          </a:p>
        </p:txBody>
      </p:sp>
      <p:sp>
        <p:nvSpPr>
          <p:cNvPr id="6" name="Platshållare för text 5"/>
          <p:cNvSpPr>
            <a:spLocks noGrp="1"/>
          </p:cNvSpPr>
          <p:nvPr>
            <p:ph type="body" sz="quarter" idx="17"/>
          </p:nvPr>
        </p:nvSpPr>
        <p:spPr/>
        <p:txBody>
          <a:bodyPr/>
          <a:lstStyle/>
          <a:p>
            <a:endParaRPr lang="sv-SE"/>
          </a:p>
        </p:txBody>
      </p:sp>
      <p:pic>
        <p:nvPicPr>
          <p:cNvPr id="9" name="Platshållare för bild 8"/>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2257" r="12257"/>
          <a:stretch>
            <a:fillRect/>
          </a:stretch>
        </p:blipFill>
        <p:spPr>
          <a:xfrm>
            <a:off x="7015200" y="0"/>
            <a:ext cx="5176800" cy="6858000"/>
          </a:xfrm>
        </p:spPr>
      </p:pic>
      <p:pic>
        <p:nvPicPr>
          <p:cNvPr id="4" name="Bil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3205" y="6029886"/>
            <a:ext cx="406400" cy="406400"/>
          </a:xfrm>
          <a:prstGeom prst="rect">
            <a:avLst/>
          </a:prstGeom>
        </p:spPr>
      </p:pic>
    </p:spTree>
    <p:extLst>
      <p:ext uri="{BB962C8B-B14F-4D97-AF65-F5344CB8AC3E}">
        <p14:creationId xmlns:p14="http://schemas.microsoft.com/office/powerpoint/2010/main" val="488314481"/>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140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938853" y="1612840"/>
            <a:ext cx="6076347" cy="4980286"/>
          </a:xfrm>
        </p:spPr>
        <p:txBody>
          <a:bodyPr/>
          <a:lstStyle/>
          <a:p>
            <a:r>
              <a:rPr lang="sv-SE" sz="2000" dirty="0" smtClean="0">
                <a:solidFill>
                  <a:schemeClr val="tx2"/>
                </a:solidFill>
              </a:rPr>
              <a:t>Befintliga prissättningsbesked ska respekteras och upprätthållas </a:t>
            </a:r>
            <a:r>
              <a:rPr lang="sv-SE" sz="2000" dirty="0">
                <a:solidFill>
                  <a:schemeClr val="tx2"/>
                </a:solidFill>
              </a:rPr>
              <a:t>om inte de förändrade ekonomiska förhållandena påverkar kritiska antaganden och uppfyllande av </a:t>
            </a:r>
            <a:r>
              <a:rPr lang="sv-SE" sz="2000" dirty="0" smtClean="0">
                <a:solidFill>
                  <a:schemeClr val="tx2"/>
                </a:solidFill>
              </a:rPr>
              <a:t>villkoren.</a:t>
            </a:r>
          </a:p>
          <a:p>
            <a:endParaRPr lang="sv-SE" sz="800" dirty="0" smtClean="0">
              <a:solidFill>
                <a:schemeClr val="tx2"/>
              </a:solidFill>
            </a:endParaRPr>
          </a:p>
          <a:p>
            <a:r>
              <a:rPr lang="sv-SE" sz="2000" dirty="0" smtClean="0">
                <a:solidFill>
                  <a:schemeClr val="tx2"/>
                </a:solidFill>
              </a:rPr>
              <a:t>Förändrad omsättning ska normalt sett inte anses vara ett brott mot </a:t>
            </a:r>
            <a:r>
              <a:rPr lang="sv-SE" sz="2000" dirty="0">
                <a:solidFill>
                  <a:schemeClr val="tx2"/>
                </a:solidFill>
              </a:rPr>
              <a:t>kritiska antaganden </a:t>
            </a:r>
            <a:r>
              <a:rPr lang="sv-SE" sz="2000" dirty="0" smtClean="0">
                <a:solidFill>
                  <a:schemeClr val="tx2"/>
                </a:solidFill>
              </a:rPr>
              <a:t>eller leda till att ett befintligt prissättningsbesked hävs.</a:t>
            </a:r>
          </a:p>
          <a:p>
            <a:endParaRPr lang="sv-SE" sz="800" dirty="0" smtClean="0">
              <a:solidFill>
                <a:schemeClr val="tx2"/>
              </a:solidFill>
            </a:endParaRPr>
          </a:p>
          <a:p>
            <a:r>
              <a:rPr lang="sv-SE" sz="2000" dirty="0" smtClean="0">
                <a:solidFill>
                  <a:schemeClr val="tx2"/>
                </a:solidFill>
              </a:rPr>
              <a:t>En utvärdering från fall till fall måste göras för att bedöma om kritiska </a:t>
            </a:r>
            <a:r>
              <a:rPr lang="sv-SE" sz="2000" dirty="0">
                <a:solidFill>
                  <a:schemeClr val="tx2"/>
                </a:solidFill>
              </a:rPr>
              <a:t>antaganden har </a:t>
            </a:r>
            <a:r>
              <a:rPr lang="sv-SE" sz="2000" dirty="0" smtClean="0">
                <a:solidFill>
                  <a:schemeClr val="tx2"/>
                </a:solidFill>
              </a:rPr>
              <a:t>brutits. </a:t>
            </a:r>
          </a:p>
          <a:p>
            <a:endParaRPr lang="sv-SE" sz="800" dirty="0" smtClean="0">
              <a:solidFill>
                <a:schemeClr val="tx2"/>
              </a:solidFill>
            </a:endParaRPr>
          </a:p>
          <a:p>
            <a:r>
              <a:rPr lang="sv-SE" sz="2000" dirty="0" smtClean="0">
                <a:solidFill>
                  <a:schemeClr val="tx2"/>
                </a:solidFill>
              </a:rPr>
              <a:t>Företag </a:t>
            </a:r>
            <a:r>
              <a:rPr lang="sv-SE" sz="2000" dirty="0">
                <a:solidFill>
                  <a:schemeClr val="tx2"/>
                </a:solidFill>
              </a:rPr>
              <a:t>och skattemyndigheter som förhandlar ett prissättningsbesked för beskattningsår 2020 kan också ställas inför frågor om hur hänsyn ska tas till de ekonomiska </a:t>
            </a:r>
            <a:r>
              <a:rPr lang="sv-SE" sz="2000" dirty="0" smtClean="0">
                <a:solidFill>
                  <a:schemeClr val="tx2"/>
                </a:solidFill>
              </a:rPr>
              <a:t>förhållandena.</a:t>
            </a:r>
            <a:endParaRPr lang="sv-SE" sz="2000" dirty="0">
              <a:solidFill>
                <a:schemeClr val="tx2"/>
              </a:solidFill>
            </a:endParaRPr>
          </a:p>
        </p:txBody>
      </p:sp>
      <p:pic>
        <p:nvPicPr>
          <p:cNvPr id="7" name="Platshållare för bild 6"/>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2257" r="12257"/>
          <a:stretch>
            <a:fillRect/>
          </a:stretch>
        </p:blipFill>
        <p:spPr/>
      </p:pic>
      <p:sp>
        <p:nvSpPr>
          <p:cNvPr id="4" name="Rubrik 3"/>
          <p:cNvSpPr>
            <a:spLocks noGrp="1"/>
          </p:cNvSpPr>
          <p:nvPr>
            <p:ph type="title"/>
          </p:nvPr>
        </p:nvSpPr>
        <p:spPr>
          <a:xfrm>
            <a:off x="1054578" y="764704"/>
            <a:ext cx="5571999" cy="476752"/>
          </a:xfrm>
        </p:spPr>
        <p:txBody>
          <a:bodyPr/>
          <a:lstStyle/>
          <a:p>
            <a:r>
              <a:rPr lang="sv-SE" dirty="0">
                <a:solidFill>
                  <a:schemeClr val="tx2"/>
                </a:solidFill>
              </a:rPr>
              <a:t>Prissättningsbesked (APA</a:t>
            </a:r>
            <a:r>
              <a:rPr lang="sv-SE" dirty="0" smtClean="0">
                <a:solidFill>
                  <a:schemeClr val="tx2"/>
                </a:solidFill>
              </a:rPr>
              <a:t>)</a:t>
            </a:r>
            <a:endParaRPr lang="en-GB" dirty="0">
              <a:solidFill>
                <a:schemeClr val="tx2"/>
              </a:solidFill>
            </a:endParaRPr>
          </a:p>
        </p:txBody>
      </p:sp>
      <p:pic>
        <p:nvPicPr>
          <p:cNvPr id="2" name="Bil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8000" y="6233086"/>
            <a:ext cx="406400" cy="406400"/>
          </a:xfrm>
          <a:prstGeom prst="rect">
            <a:avLst/>
          </a:prstGeom>
        </p:spPr>
      </p:pic>
    </p:spTree>
    <p:extLst>
      <p:ext uri="{BB962C8B-B14F-4D97-AF65-F5344CB8AC3E}">
        <p14:creationId xmlns:p14="http://schemas.microsoft.com/office/powerpoint/2010/main" val="992289112"/>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par>
                          <p:cTn id="23" fill="hold">
                            <p:stCondLst>
                              <p:cond delay="500"/>
                            </p:stCondLst>
                            <p:childTnLst>
                              <p:par>
                                <p:cTn id="24" presetID="1" presetClass="mediacall" presetSubtype="0" fill="hold" nodeType="afterEffect">
                                  <p:stCondLst>
                                    <p:cond delay="0"/>
                                  </p:stCondLst>
                                  <p:childTnLst>
                                    <p:cmd type="call" cmd="playFrom(0.0)">
                                      <p:cBhvr>
                                        <p:cTn id="25" dur="51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tema">
  <a:themeElements>
    <a:clrScheme name="SKV">
      <a:dk1>
        <a:sysClr val="windowText" lastClr="000000"/>
      </a:dk1>
      <a:lt1>
        <a:sysClr val="window" lastClr="FFFFFF"/>
      </a:lt1>
      <a:dk2>
        <a:srgbClr val="003366"/>
      </a:dk2>
      <a:lt2>
        <a:srgbClr val="FFCC00"/>
      </a:lt2>
      <a:accent1>
        <a:srgbClr val="8A7195"/>
      </a:accent1>
      <a:accent2>
        <a:srgbClr val="8BBEC8"/>
      </a:accent2>
      <a:accent3>
        <a:srgbClr val="DD9B36"/>
      </a:accent3>
      <a:accent4>
        <a:srgbClr val="A1C2E3"/>
      </a:accent4>
      <a:accent5>
        <a:srgbClr val="AE8453"/>
      </a:accent5>
      <a:accent6>
        <a:srgbClr val="168DC4"/>
      </a:accent6>
      <a:hlink>
        <a:srgbClr val="3069A1"/>
      </a:hlink>
      <a:folHlink>
        <a:srgbClr val="800080"/>
      </a:folHlink>
    </a:clrScheme>
    <a:fontScheme name="Skatteverket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atteverket widescreen.potx" id="{997610E8-FC4B-4108-B34C-B15BA6A31D34}" vid="{43DCB3EC-5597-44B0-AF0E-D0836E76F5E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2595</TotalTime>
  <Words>1591</Words>
  <Application>Microsoft Office PowerPoint</Application>
  <PresentationFormat>Bredbild</PresentationFormat>
  <Paragraphs>73</Paragraphs>
  <Slides>6</Slides>
  <Notes>6</Notes>
  <HiddenSlides>0</HiddenSlides>
  <MMClips>6</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6</vt:i4>
      </vt:variant>
    </vt:vector>
  </HeadingPairs>
  <TitlesOfParts>
    <vt:vector size="9" baseType="lpstr">
      <vt:lpstr>Arial</vt:lpstr>
      <vt:lpstr>Calibri</vt:lpstr>
      <vt:lpstr>Office-tema</vt:lpstr>
      <vt:lpstr>Internprissättning och konsekvenserna av Covid-19</vt:lpstr>
      <vt:lpstr> Tre moduler med information om internprissättning och Covid-19.</vt:lpstr>
      <vt:lpstr>Övergripande information </vt:lpstr>
      <vt:lpstr>PowerPoint-presentation</vt:lpstr>
      <vt:lpstr>Statliga stöd</vt:lpstr>
      <vt:lpstr>Prissättningsbesked (APA)</vt:lpstr>
    </vt:vector>
  </TitlesOfParts>
  <Company>Skatteverket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Marcus Merin</dc:creator>
  <cp:lastModifiedBy>Mikael Hellqvist</cp:lastModifiedBy>
  <cp:revision>55</cp:revision>
  <dcterms:created xsi:type="dcterms:W3CDTF">2021-03-02T14:35:32Z</dcterms:created>
  <dcterms:modified xsi:type="dcterms:W3CDTF">2021-04-28T06:22:38Z</dcterms:modified>
</cp:coreProperties>
</file>